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88"/>
  </p:notesMasterIdLst>
  <p:handoutMasterIdLst>
    <p:handoutMasterId r:id="rId89"/>
  </p:handoutMasterIdLst>
  <p:sldIdLst>
    <p:sldId id="4068" r:id="rId10"/>
    <p:sldId id="2076138257" r:id="rId11"/>
    <p:sldId id="2076138182" r:id="rId12"/>
    <p:sldId id="2076138190" r:id="rId13"/>
    <p:sldId id="2076138186" r:id="rId14"/>
    <p:sldId id="2076138196" r:id="rId15"/>
    <p:sldId id="2076138197" r:id="rId16"/>
    <p:sldId id="2076138198" r:id="rId17"/>
    <p:sldId id="2076138199" r:id="rId18"/>
    <p:sldId id="2076138200" r:id="rId19"/>
    <p:sldId id="2076138194" r:id="rId20"/>
    <p:sldId id="2076138189" r:id="rId21"/>
    <p:sldId id="2076138195" r:id="rId22"/>
    <p:sldId id="2076138202" r:id="rId23"/>
    <p:sldId id="2076138203" r:id="rId24"/>
    <p:sldId id="2076138204" r:id="rId25"/>
    <p:sldId id="2076138206" r:id="rId26"/>
    <p:sldId id="2076138205" r:id="rId27"/>
    <p:sldId id="2076138256" r:id="rId28"/>
    <p:sldId id="2076138258" r:id="rId29"/>
    <p:sldId id="2076138259" r:id="rId30"/>
    <p:sldId id="2076138209" r:id="rId31"/>
    <p:sldId id="2076138327" r:id="rId32"/>
    <p:sldId id="2076138260" r:id="rId33"/>
    <p:sldId id="2076138216" r:id="rId34"/>
    <p:sldId id="2076138261" r:id="rId35"/>
    <p:sldId id="2076138215" r:id="rId36"/>
    <p:sldId id="2076138207" r:id="rId37"/>
    <p:sldId id="2076138326" r:id="rId38"/>
    <p:sldId id="2076138262" r:id="rId39"/>
    <p:sldId id="2076138263" r:id="rId40"/>
    <p:sldId id="2076138264" r:id="rId41"/>
    <p:sldId id="2076138265" r:id="rId42"/>
    <p:sldId id="2076138266" r:id="rId43"/>
    <p:sldId id="2076138267" r:id="rId44"/>
    <p:sldId id="2076138268" r:id="rId45"/>
    <p:sldId id="2076138269" r:id="rId46"/>
    <p:sldId id="2076138270" r:id="rId47"/>
    <p:sldId id="2076138271" r:id="rId48"/>
    <p:sldId id="2076138272" r:id="rId49"/>
    <p:sldId id="2076138273" r:id="rId50"/>
    <p:sldId id="2076138274" r:id="rId51"/>
    <p:sldId id="2076138275" r:id="rId52"/>
    <p:sldId id="2076138277" r:id="rId53"/>
    <p:sldId id="2076138278" r:id="rId54"/>
    <p:sldId id="2076138208" r:id="rId55"/>
    <p:sldId id="2076138280" r:id="rId56"/>
    <p:sldId id="2076138281" r:id="rId57"/>
    <p:sldId id="2076138282" r:id="rId58"/>
    <p:sldId id="2076138283" r:id="rId59"/>
    <p:sldId id="2076138284" r:id="rId60"/>
    <p:sldId id="2076138285" r:id="rId61"/>
    <p:sldId id="2076138286" r:id="rId62"/>
    <p:sldId id="2076138287" r:id="rId63"/>
    <p:sldId id="2076138289" r:id="rId64"/>
    <p:sldId id="2076138290" r:id="rId65"/>
    <p:sldId id="2076138291" r:id="rId66"/>
    <p:sldId id="2076138296" r:id="rId67"/>
    <p:sldId id="2076138297" r:id="rId68"/>
    <p:sldId id="2076138292" r:id="rId69"/>
    <p:sldId id="2076138312" r:id="rId70"/>
    <p:sldId id="2076138313" r:id="rId71"/>
    <p:sldId id="2076138314" r:id="rId72"/>
    <p:sldId id="2076138315" r:id="rId73"/>
    <p:sldId id="2076138316" r:id="rId74"/>
    <p:sldId id="2076138317" r:id="rId75"/>
    <p:sldId id="2076138318" r:id="rId76"/>
    <p:sldId id="2076138319" r:id="rId77"/>
    <p:sldId id="2076138320" r:id="rId78"/>
    <p:sldId id="2076138321" r:id="rId79"/>
    <p:sldId id="2076138322" r:id="rId80"/>
    <p:sldId id="2076138324" r:id="rId81"/>
    <p:sldId id="2076138325" r:id="rId82"/>
    <p:sldId id="2076138323" r:id="rId83"/>
    <p:sldId id="2076138181" r:id="rId84"/>
    <p:sldId id="4096" r:id="rId85"/>
    <p:sldId id="2076138255" r:id="rId86"/>
    <p:sldId id="409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FD104-2E31-459C-8AA0-7BC753309DEA}" v="143" dt="2022-06-11T04:59:2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79419" autoAdjust="0"/>
  </p:normalViewPr>
  <p:slideViewPr>
    <p:cSldViewPr snapToGrid="0">
      <p:cViewPr varScale="1">
        <p:scale>
          <a:sx n="88" d="100"/>
          <a:sy n="88" d="100"/>
        </p:scale>
        <p:origin x="648" y="78"/>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handoutMaster" Target="handoutMasters/handoutMaster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notesMaster" Target="notesMasters/notesMaster1.xml"/><Relationship Id="rId91" Type="http://schemas.openxmlformats.org/officeDocument/2006/relationships/viewProps" Target="viewProps.xml"/><Relationship Id="rId9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Kerem Öztürk" userId="S::kerem.oeztuerk@avanade.com::e90120b8-ade3-4734-a8d8-a7779e0d46df" providerId="AD" clId="Web-{7B770828-D426-45DA-89AC-2678BFA58D02}"/>
    <pc:docChg chg="modSld">
      <pc:chgData name="Kerem Öztürk" userId="S::kerem.oeztuerk@avanade.com::e90120b8-ade3-4734-a8d8-a7779e0d46df" providerId="AD" clId="Web-{7B770828-D426-45DA-89AC-2678BFA58D02}" dt="2022-04-28T09:03:57.871" v="38" actId="1076"/>
      <pc:docMkLst>
        <pc:docMk/>
      </pc:docMkLst>
      <pc:sldChg chg="addSp delSp modSp">
        <pc:chgData name="Kerem Öztürk" userId="S::kerem.oeztuerk@avanade.com::e90120b8-ade3-4734-a8d8-a7779e0d46df" providerId="AD" clId="Web-{7B770828-D426-45DA-89AC-2678BFA58D02}" dt="2022-04-28T09:03:57.871" v="38" actId="1076"/>
        <pc:sldMkLst>
          <pc:docMk/>
          <pc:sldMk cId="3087520817" sldId="4152"/>
        </pc:sldMkLst>
        <pc:spChg chg="add del">
          <ac:chgData name="Kerem Öztürk" userId="S::kerem.oeztuerk@avanade.com::e90120b8-ade3-4734-a8d8-a7779e0d46df" providerId="AD" clId="Web-{7B770828-D426-45DA-89AC-2678BFA58D02}" dt="2022-04-28T08:59:26.378" v="6"/>
          <ac:spMkLst>
            <pc:docMk/>
            <pc:sldMk cId="3087520817" sldId="4152"/>
            <ac:spMk id="19" creationId="{AC6C1E61-F34D-21CA-7064-FFED94A8D67E}"/>
          </ac:spMkLst>
        </pc:spChg>
        <pc:spChg chg="add del mod">
          <ac:chgData name="Kerem Öztürk" userId="S::kerem.oeztuerk@avanade.com::e90120b8-ade3-4734-a8d8-a7779e0d46df" providerId="AD" clId="Web-{7B770828-D426-45DA-89AC-2678BFA58D02}" dt="2022-04-28T09:02:11.306" v="26"/>
          <ac:spMkLst>
            <pc:docMk/>
            <pc:sldMk cId="3087520817" sldId="4152"/>
            <ac:spMk id="21" creationId="{CE4004C3-B320-D128-C1A0-B6875AA1777D}"/>
          </ac:spMkLst>
        </pc:spChg>
        <pc:picChg chg="add del mod">
          <ac:chgData name="Kerem Öztürk" userId="S::kerem.oeztuerk@avanade.com::e90120b8-ade3-4734-a8d8-a7779e0d46df" providerId="AD" clId="Web-{7B770828-D426-45DA-89AC-2678BFA58D02}" dt="2022-04-28T08:55:45.965" v="1"/>
          <ac:picMkLst>
            <pc:docMk/>
            <pc:sldMk cId="3087520817" sldId="4152"/>
            <ac:picMk id="13" creationId="{57FCF310-E0FE-49A0-9E64-97D19878E3B1}"/>
          </ac:picMkLst>
        </pc:picChg>
        <pc:picChg chg="add del mod">
          <ac:chgData name="Kerem Öztürk" userId="S::kerem.oeztuerk@avanade.com::e90120b8-ade3-4734-a8d8-a7779e0d46df" providerId="AD" clId="Web-{7B770828-D426-45DA-89AC-2678BFA58D02}" dt="2022-04-28T08:59:36.035" v="8"/>
          <ac:picMkLst>
            <pc:docMk/>
            <pc:sldMk cId="3087520817" sldId="4152"/>
            <ac:picMk id="14" creationId="{259A8EC1-4EDA-1CA5-D217-4BD3882188C7}"/>
          </ac:picMkLst>
        </pc:picChg>
        <pc:picChg chg="add del mod">
          <ac:chgData name="Kerem Öztürk" userId="S::kerem.oeztuerk@avanade.com::e90120b8-ade3-4734-a8d8-a7779e0d46df" providerId="AD" clId="Web-{7B770828-D426-45DA-89AC-2678BFA58D02}" dt="2022-04-28T09:02:08.118" v="24"/>
          <ac:picMkLst>
            <pc:docMk/>
            <pc:sldMk cId="3087520817" sldId="4152"/>
            <ac:picMk id="20" creationId="{32929324-C24A-687D-A5D7-084FDD727718}"/>
          </ac:picMkLst>
        </pc:picChg>
        <pc:picChg chg="add mod">
          <ac:chgData name="Kerem Öztürk" userId="S::kerem.oeztuerk@avanade.com::e90120b8-ade3-4734-a8d8-a7779e0d46df" providerId="AD" clId="Web-{7B770828-D426-45DA-89AC-2678BFA58D02}" dt="2022-04-28T09:03:57.871" v="38" actId="1076"/>
          <ac:picMkLst>
            <pc:docMk/>
            <pc:sldMk cId="3087520817" sldId="4152"/>
            <ac:picMk id="22" creationId="{D6EFDC3A-0CAE-DE58-AD53-E2746C71FC94}"/>
          </ac:picMkLst>
        </pc:picChg>
      </pc:sldChg>
    </pc:docChg>
  </pc:docChgLst>
  <pc:docChgLst>
    <pc:chgData name="Sowmya Prakash" userId="S::sowmya.c.prakash@avanade.com::eba35ed4-c23e-41cd-9062-384040ef55eb" providerId="AD" clId="Web-{78B421CC-823F-406A-B1DD-434ABF4E5484}"/>
    <pc:docChg chg="addSld modSld">
      <pc:chgData name="Sowmya Prakash" userId="S::sowmya.c.prakash@avanade.com::eba35ed4-c23e-41cd-9062-384040ef55eb" providerId="AD" clId="Web-{78B421CC-823F-406A-B1DD-434ABF4E5484}" dt="2022-06-03T11:05:47.019" v="133" actId="1076"/>
      <pc:docMkLst>
        <pc:docMk/>
      </pc:docMkLst>
      <pc:sldChg chg="addSp delSp modSp new">
        <pc:chgData name="Sowmya Prakash" userId="S::sowmya.c.prakash@avanade.com::eba35ed4-c23e-41cd-9062-384040ef55eb" providerId="AD" clId="Web-{78B421CC-823F-406A-B1DD-434ABF4E5484}" dt="2022-06-03T11:05:47.019" v="133" actId="1076"/>
        <pc:sldMkLst>
          <pc:docMk/>
          <pc:sldMk cId="3039798316" sldId="2076138249"/>
        </pc:sldMkLst>
        <pc:spChg chg="del">
          <ac:chgData name="Sowmya Prakash" userId="S::sowmya.c.prakash@avanade.com::eba35ed4-c23e-41cd-9062-384040ef55eb" providerId="AD" clId="Web-{78B421CC-823F-406A-B1DD-434ABF4E5484}" dt="2022-06-03T10:58:11.151" v="15"/>
          <ac:spMkLst>
            <pc:docMk/>
            <pc:sldMk cId="3039798316" sldId="2076138249"/>
            <ac:spMk id="2" creationId="{B3976798-D263-FCA7-0897-451CD26426FF}"/>
          </ac:spMkLst>
        </pc:spChg>
        <pc:spChg chg="mod">
          <ac:chgData name="Sowmya Prakash" userId="S::sowmya.c.prakash@avanade.com::eba35ed4-c23e-41cd-9062-384040ef55eb" providerId="AD" clId="Web-{78B421CC-823F-406A-B1DD-434ABF4E5484}" dt="2022-06-03T11:00:09.357" v="41" actId="20577"/>
          <ac:spMkLst>
            <pc:docMk/>
            <pc:sldMk cId="3039798316" sldId="2076138249"/>
            <ac:spMk id="3" creationId="{CD91270F-664E-3C44-7C02-C5BF056A31B6}"/>
          </ac:spMkLst>
        </pc:spChg>
        <pc:spChg chg="add del mod">
          <ac:chgData name="Sowmya Prakash" userId="S::sowmya.c.prakash@avanade.com::eba35ed4-c23e-41cd-9062-384040ef55eb" providerId="AD" clId="Web-{78B421CC-823F-406A-B1DD-434ABF4E5484}" dt="2022-06-03T11:04:12.267" v="112" actId="20577"/>
          <ac:spMkLst>
            <pc:docMk/>
            <pc:sldMk cId="3039798316" sldId="2076138249"/>
            <ac:spMk id="12" creationId="{124507A3-2008-3B2E-23C2-24E53BE95D58}"/>
          </ac:spMkLst>
        </pc:spChg>
        <pc:spChg chg="add mod">
          <ac:chgData name="Sowmya Prakash" userId="S::sowmya.c.prakash@avanade.com::eba35ed4-c23e-41cd-9062-384040ef55eb" providerId="AD" clId="Web-{78B421CC-823F-406A-B1DD-434ABF4E5484}" dt="2022-06-03T11:04:16.627" v="113" actId="1076"/>
          <ac:spMkLst>
            <pc:docMk/>
            <pc:sldMk cId="3039798316" sldId="2076138249"/>
            <ac:spMk id="14" creationId="{2BF5AC94-D4BF-3AB6-E967-D4F2464DA28E}"/>
          </ac:spMkLst>
        </pc:spChg>
        <pc:spChg chg="add mod">
          <ac:chgData name="Sowmya Prakash" userId="S::sowmya.c.prakash@avanade.com::eba35ed4-c23e-41cd-9062-384040ef55eb" providerId="AD" clId="Web-{78B421CC-823F-406A-B1DD-434ABF4E5484}" dt="2022-06-03T11:04:36.236" v="117" actId="20577"/>
          <ac:spMkLst>
            <pc:docMk/>
            <pc:sldMk cId="3039798316" sldId="2076138249"/>
            <ac:spMk id="15" creationId="{332EAA07-2AEB-6102-6BA7-B6ED293E7486}"/>
          </ac:spMkLst>
        </pc:spChg>
        <pc:spChg chg="add mod">
          <ac:chgData name="Sowmya Prakash" userId="S::sowmya.c.prakash@avanade.com::eba35ed4-c23e-41cd-9062-384040ef55eb" providerId="AD" clId="Web-{78B421CC-823F-406A-B1DD-434ABF4E5484}" dt="2022-06-03T11:05:09.643" v="132" actId="1076"/>
          <ac:spMkLst>
            <pc:docMk/>
            <pc:sldMk cId="3039798316" sldId="2076138249"/>
            <ac:spMk id="16" creationId="{7B2E9D18-A5A7-F1A4-8A53-E2726F972A4D}"/>
          </ac:spMkLst>
        </pc:spChg>
        <pc:picChg chg="add mod ord">
          <ac:chgData name="Sowmya Prakash" userId="S::sowmya.c.prakash@avanade.com::eba35ed4-c23e-41cd-9062-384040ef55eb" providerId="AD" clId="Web-{78B421CC-823F-406A-B1DD-434ABF4E5484}" dt="2022-06-03T11:03:46.126" v="97" actId="14100"/>
          <ac:picMkLst>
            <pc:docMk/>
            <pc:sldMk cId="3039798316" sldId="2076138249"/>
            <ac:picMk id="4" creationId="{8A3E4571-9CC8-44E1-106E-F4743A8DF9B8}"/>
          </ac:picMkLst>
        </pc:picChg>
        <pc:picChg chg="add mod">
          <ac:chgData name="Sowmya Prakash" userId="S::sowmya.c.prakash@avanade.com::eba35ed4-c23e-41cd-9062-384040ef55eb" providerId="AD" clId="Web-{78B421CC-823F-406A-B1DD-434ABF4E5484}" dt="2022-06-03T11:05:47.019" v="133" actId="1076"/>
          <ac:picMkLst>
            <pc:docMk/>
            <pc:sldMk cId="3039798316" sldId="2076138249"/>
            <ac:picMk id="5" creationId="{71672054-14CD-C55D-FBE9-C582345914F8}"/>
          </ac:picMkLst>
        </pc:picChg>
        <pc:picChg chg="add mod">
          <ac:chgData name="Sowmya Prakash" userId="S::sowmya.c.prakash@avanade.com::eba35ed4-c23e-41cd-9062-384040ef55eb" providerId="AD" clId="Web-{78B421CC-823F-406A-B1DD-434ABF4E5484}" dt="2022-06-03T11:02:26.453" v="74" actId="1076"/>
          <ac:picMkLst>
            <pc:docMk/>
            <pc:sldMk cId="3039798316" sldId="2076138249"/>
            <ac:picMk id="6" creationId="{9FD8DB8D-C1A9-6E7C-C0E1-1BFEB3027510}"/>
          </ac:picMkLst>
        </pc:picChg>
        <pc:picChg chg="add mod">
          <ac:chgData name="Sowmya Prakash" userId="S::sowmya.c.prakash@avanade.com::eba35ed4-c23e-41cd-9062-384040ef55eb" providerId="AD" clId="Web-{78B421CC-823F-406A-B1DD-434ABF4E5484}" dt="2022-06-03T11:02:20.500" v="72" actId="1076"/>
          <ac:picMkLst>
            <pc:docMk/>
            <pc:sldMk cId="3039798316" sldId="2076138249"/>
            <ac:picMk id="7" creationId="{76EC2064-ACE2-BBCA-BBB0-13A8308429B7}"/>
          </ac:picMkLst>
        </pc:picChg>
        <pc:picChg chg="add mod">
          <ac:chgData name="Sowmya Prakash" userId="S::sowmya.c.prakash@avanade.com::eba35ed4-c23e-41cd-9062-384040ef55eb" providerId="AD" clId="Web-{78B421CC-823F-406A-B1DD-434ABF4E5484}" dt="2022-06-03T11:01:09.514" v="59" actId="1076"/>
          <ac:picMkLst>
            <pc:docMk/>
            <pc:sldMk cId="3039798316" sldId="2076138249"/>
            <ac:picMk id="8" creationId="{18493B23-BB66-E979-29EA-3C81AE538508}"/>
          </ac:picMkLst>
        </pc:picChg>
        <pc:picChg chg="add mod">
          <ac:chgData name="Sowmya Prakash" userId="S::sowmya.c.prakash@avanade.com::eba35ed4-c23e-41cd-9062-384040ef55eb" providerId="AD" clId="Web-{78B421CC-823F-406A-B1DD-434ABF4E5484}" dt="2022-06-03T11:04:58.612" v="128" actId="1076"/>
          <ac:picMkLst>
            <pc:docMk/>
            <pc:sldMk cId="3039798316" sldId="2076138249"/>
            <ac:picMk id="9" creationId="{3E6CA51D-01C8-B486-2AAE-53E472A8E84C}"/>
          </ac:picMkLst>
        </pc:picChg>
        <pc:picChg chg="add del mod">
          <ac:chgData name="Sowmya Prakash" userId="S::sowmya.c.prakash@avanade.com::eba35ed4-c23e-41cd-9062-384040ef55eb" providerId="AD" clId="Web-{78B421CC-823F-406A-B1DD-434ABF4E5484}" dt="2022-06-03T11:01:31.233" v="63"/>
          <ac:picMkLst>
            <pc:docMk/>
            <pc:sldMk cId="3039798316" sldId="2076138249"/>
            <ac:picMk id="10" creationId="{6BD44EE4-AFDA-336D-1913-C7BBD479ABAF}"/>
          </ac:picMkLst>
        </pc:picChg>
        <pc:picChg chg="add mod">
          <ac:chgData name="Sowmya Prakash" userId="S::sowmya.c.prakash@avanade.com::eba35ed4-c23e-41cd-9062-384040ef55eb" providerId="AD" clId="Web-{78B421CC-823F-406A-B1DD-434ABF4E5484}" dt="2022-06-03T11:05:06.737" v="131" actId="1076"/>
          <ac:picMkLst>
            <pc:docMk/>
            <pc:sldMk cId="3039798316" sldId="2076138249"/>
            <ac:picMk id="11" creationId="{359AC7CE-81B4-53FF-D730-B2609F9C2C14}"/>
          </ac:picMkLst>
        </pc:picChg>
        <pc:picChg chg="add del mod">
          <ac:chgData name="Sowmya Prakash" userId="S::sowmya.c.prakash@avanade.com::eba35ed4-c23e-41cd-9062-384040ef55eb" providerId="AD" clId="Web-{78B421CC-823F-406A-B1DD-434ABF4E5484}" dt="2022-06-03T11:03:28.266" v="91"/>
          <ac:picMkLst>
            <pc:docMk/>
            <pc:sldMk cId="3039798316" sldId="2076138249"/>
            <ac:picMk id="13" creationId="{ACAFE7F3-5E94-B3FA-2E9C-0B974FF8C780}"/>
          </ac:picMkLst>
        </pc:pic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Sowmya Prakash" userId="S::sowmya.c.prakash@avanade.com::eba35ed4-c23e-41cd-9062-384040ef55eb" providerId="AD" clId="Web-{8165CE85-402B-407A-AD48-A6E78ACC2A32}"/>
    <pc:docChg chg="addSld delSld modSld">
      <pc:chgData name="Sowmya Prakash" userId="S::sowmya.c.prakash@avanade.com::eba35ed4-c23e-41cd-9062-384040ef55eb" providerId="AD" clId="Web-{8165CE85-402B-407A-AD48-A6E78ACC2A32}" dt="2022-05-23T08:58:29.956" v="1295"/>
      <pc:docMkLst>
        <pc:docMk/>
      </pc:docMkLst>
      <pc:sldChg chg="modSp">
        <pc:chgData name="Sowmya Prakash" userId="S::sowmya.c.prakash@avanade.com::eba35ed4-c23e-41cd-9062-384040ef55eb" providerId="AD" clId="Web-{8165CE85-402B-407A-AD48-A6E78ACC2A32}" dt="2022-05-23T08:33:48.096" v="1117" actId="20577"/>
        <pc:sldMkLst>
          <pc:docMk/>
          <pc:sldMk cId="1563574924" sldId="4134"/>
        </pc:sldMkLst>
        <pc:spChg chg="mod">
          <ac:chgData name="Sowmya Prakash" userId="S::sowmya.c.prakash@avanade.com::eba35ed4-c23e-41cd-9062-384040ef55eb" providerId="AD" clId="Web-{8165CE85-402B-407A-AD48-A6E78ACC2A32}" dt="2022-05-23T08:33:48.096" v="1117" actId="20577"/>
          <ac:spMkLst>
            <pc:docMk/>
            <pc:sldMk cId="1563574924" sldId="4134"/>
            <ac:spMk id="2" creationId="{63B36622-B6AF-AB4E-B546-278251C064AD}"/>
          </ac:spMkLst>
        </pc:spChg>
      </pc:sldChg>
      <pc:sldChg chg="addSp delSp modSp new">
        <pc:chgData name="Sowmya Prakash" userId="S::sowmya.c.prakash@avanade.com::eba35ed4-c23e-41cd-9062-384040ef55eb" providerId="AD" clId="Web-{8165CE85-402B-407A-AD48-A6E78ACC2A32}" dt="2022-05-23T08:21:16.377" v="375" actId="20577"/>
        <pc:sldMkLst>
          <pc:docMk/>
          <pc:sldMk cId="1318815689" sldId="2076138225"/>
        </pc:sldMkLst>
        <pc:spChg chg="mod">
          <ac:chgData name="Sowmya Prakash" userId="S::sowmya.c.prakash@avanade.com::eba35ed4-c23e-41cd-9062-384040ef55eb" providerId="AD" clId="Web-{8165CE85-402B-407A-AD48-A6E78ACC2A32}" dt="2022-05-23T07:36:33.600" v="48" actId="20577"/>
          <ac:spMkLst>
            <pc:docMk/>
            <pc:sldMk cId="1318815689" sldId="2076138225"/>
            <ac:spMk id="2" creationId="{D10AB801-2280-B835-A3AB-74E9A5888454}"/>
          </ac:spMkLst>
        </pc:spChg>
        <pc:spChg chg="mod">
          <ac:chgData name="Sowmya Prakash" userId="S::sowmya.c.prakash@avanade.com::eba35ed4-c23e-41cd-9062-384040ef55eb" providerId="AD" clId="Web-{8165CE85-402B-407A-AD48-A6E78ACC2A32}" dt="2022-05-23T07:27:09.651" v="16" actId="20577"/>
          <ac:spMkLst>
            <pc:docMk/>
            <pc:sldMk cId="1318815689" sldId="2076138225"/>
            <ac:spMk id="3" creationId="{24ED2730-42A4-3725-C87F-C5278C31851A}"/>
          </ac:spMkLst>
        </pc:spChg>
        <pc:spChg chg="add mod">
          <ac:chgData name="Sowmya Prakash" userId="S::sowmya.c.prakash@avanade.com::eba35ed4-c23e-41cd-9062-384040ef55eb" providerId="AD" clId="Web-{8165CE85-402B-407A-AD48-A6E78ACC2A32}" dt="2022-05-23T07:40:18.480" v="127" actId="1076"/>
          <ac:spMkLst>
            <pc:docMk/>
            <pc:sldMk cId="1318815689" sldId="2076138225"/>
            <ac:spMk id="4" creationId="{55655285-6851-F785-AD49-58DE964A7CEA}"/>
          </ac:spMkLst>
        </pc:spChg>
        <pc:spChg chg="add del mod">
          <ac:chgData name="Sowmya Prakash" userId="S::sowmya.c.prakash@avanade.com::eba35ed4-c23e-41cd-9062-384040ef55eb" providerId="AD" clId="Web-{8165CE85-402B-407A-AD48-A6E78ACC2A32}" dt="2022-05-23T07:35:53.443" v="40" actId="20577"/>
          <ac:spMkLst>
            <pc:docMk/>
            <pc:sldMk cId="1318815689" sldId="2076138225"/>
            <ac:spMk id="5" creationId="{3A499B80-B7D4-64AB-55DA-AAE1F1463145}"/>
          </ac:spMkLst>
        </pc:spChg>
        <pc:spChg chg="add mod">
          <ac:chgData name="Sowmya Prakash" userId="S::sowmya.c.prakash@avanade.com::eba35ed4-c23e-41cd-9062-384040ef55eb" providerId="AD" clId="Web-{8165CE85-402B-407A-AD48-A6E78ACC2A32}" dt="2022-05-23T07:36:28.522" v="46" actId="14100"/>
          <ac:spMkLst>
            <pc:docMk/>
            <pc:sldMk cId="1318815689" sldId="2076138225"/>
            <ac:spMk id="6" creationId="{14E7220B-7D37-9D42-FAA3-786B81154EDF}"/>
          </ac:spMkLst>
        </pc:spChg>
        <pc:spChg chg="add mod">
          <ac:chgData name="Sowmya Prakash" userId="S::sowmya.c.prakash@avanade.com::eba35ed4-c23e-41cd-9062-384040ef55eb" providerId="AD" clId="Web-{8165CE85-402B-407A-AD48-A6E78ACC2A32}" dt="2022-05-23T07:40:16.871" v="126" actId="1076"/>
          <ac:spMkLst>
            <pc:docMk/>
            <pc:sldMk cId="1318815689" sldId="2076138225"/>
            <ac:spMk id="7" creationId="{62CADEEA-26E3-BB40-7574-53FC40A772C5}"/>
          </ac:spMkLst>
        </pc:spChg>
        <pc:spChg chg="add mod">
          <ac:chgData name="Sowmya Prakash" userId="S::sowmya.c.prakash@avanade.com::eba35ed4-c23e-41cd-9062-384040ef55eb" providerId="AD" clId="Web-{8165CE85-402B-407A-AD48-A6E78ACC2A32}" dt="2022-05-23T07:37:25.867" v="96" actId="1076"/>
          <ac:spMkLst>
            <pc:docMk/>
            <pc:sldMk cId="1318815689" sldId="2076138225"/>
            <ac:spMk id="8" creationId="{51837D08-6EE1-9933-CDF6-B973DABFBA89}"/>
          </ac:spMkLst>
        </pc:spChg>
        <pc:spChg chg="add del mod">
          <ac:chgData name="Sowmya Prakash" userId="S::sowmya.c.prakash@avanade.com::eba35ed4-c23e-41cd-9062-384040ef55eb" providerId="AD" clId="Web-{8165CE85-402B-407A-AD48-A6E78ACC2A32}" dt="2022-05-23T07:37:34.617" v="99"/>
          <ac:spMkLst>
            <pc:docMk/>
            <pc:sldMk cId="1318815689" sldId="2076138225"/>
            <ac:spMk id="9" creationId="{E7B5E0CA-1A92-792F-9CCC-1FAEE31793F8}"/>
          </ac:spMkLst>
        </pc:spChg>
        <pc:spChg chg="add mod">
          <ac:chgData name="Sowmya Prakash" userId="S::sowmya.c.prakash@avanade.com::eba35ed4-c23e-41cd-9062-384040ef55eb" providerId="AD" clId="Web-{8165CE85-402B-407A-AD48-A6E78ACC2A32}" dt="2022-05-23T07:37:49.024" v="102" actId="20577"/>
          <ac:spMkLst>
            <pc:docMk/>
            <pc:sldMk cId="1318815689" sldId="2076138225"/>
            <ac:spMk id="10" creationId="{FC2A21D6-2C21-38B7-4C8E-5EB868F01CF9}"/>
          </ac:spMkLst>
        </pc:spChg>
        <pc:spChg chg="add mod">
          <ac:chgData name="Sowmya Prakash" userId="S::sowmya.c.prakash@avanade.com::eba35ed4-c23e-41cd-9062-384040ef55eb" providerId="AD" clId="Web-{8165CE85-402B-407A-AD48-A6E78ACC2A32}" dt="2022-05-23T08:05:06.121" v="209" actId="1076"/>
          <ac:spMkLst>
            <pc:docMk/>
            <pc:sldMk cId="1318815689" sldId="2076138225"/>
            <ac:spMk id="12" creationId="{2F1E0A8A-E66F-9F67-D5C6-B7FFF2F9186D}"/>
          </ac:spMkLst>
        </pc:spChg>
        <pc:spChg chg="add mod">
          <ac:chgData name="Sowmya Prakash" userId="S::sowmya.c.prakash@avanade.com::eba35ed4-c23e-41cd-9062-384040ef55eb" providerId="AD" clId="Web-{8165CE85-402B-407A-AD48-A6E78ACC2A32}" dt="2022-05-23T07:41:25.810" v="132"/>
          <ac:spMkLst>
            <pc:docMk/>
            <pc:sldMk cId="1318815689" sldId="2076138225"/>
            <ac:spMk id="13" creationId="{CF165BEA-7951-C272-F19B-BBF5B5052C91}"/>
          </ac:spMkLst>
        </pc:spChg>
        <pc:spChg chg="add mod">
          <ac:chgData name="Sowmya Prakash" userId="S::sowmya.c.prakash@avanade.com::eba35ed4-c23e-41cd-9062-384040ef55eb" providerId="AD" clId="Web-{8165CE85-402B-407A-AD48-A6E78ACC2A32}" dt="2022-05-23T07:44:39.236" v="173" actId="1076"/>
          <ac:spMkLst>
            <pc:docMk/>
            <pc:sldMk cId="1318815689" sldId="2076138225"/>
            <ac:spMk id="17" creationId="{759505E7-5547-E3C6-76EE-9B1B6A165DE8}"/>
          </ac:spMkLst>
        </pc:spChg>
        <pc:spChg chg="add mod">
          <ac:chgData name="Sowmya Prakash" userId="S::sowmya.c.prakash@avanade.com::eba35ed4-c23e-41cd-9062-384040ef55eb" providerId="AD" clId="Web-{8165CE85-402B-407A-AD48-A6E78ACC2A32}" dt="2022-05-23T07:45:08.721" v="183" actId="1076"/>
          <ac:spMkLst>
            <pc:docMk/>
            <pc:sldMk cId="1318815689" sldId="2076138225"/>
            <ac:spMk id="18" creationId="{A7910BEA-1675-6D07-EC13-BED3152DF3C4}"/>
          </ac:spMkLst>
        </pc:spChg>
        <pc:spChg chg="add del">
          <ac:chgData name="Sowmya Prakash" userId="S::sowmya.c.prakash@avanade.com::eba35ed4-c23e-41cd-9062-384040ef55eb" providerId="AD" clId="Web-{8165CE85-402B-407A-AD48-A6E78ACC2A32}" dt="2022-05-23T07:48:57.585" v="185"/>
          <ac:spMkLst>
            <pc:docMk/>
            <pc:sldMk cId="1318815689" sldId="2076138225"/>
            <ac:spMk id="19" creationId="{02312F3B-3AAC-5DB7-752B-DC71C74A2D41}"/>
          </ac:spMkLst>
        </pc:spChg>
        <pc:spChg chg="add mod">
          <ac:chgData name="Sowmya Prakash" userId="S::sowmya.c.prakash@avanade.com::eba35ed4-c23e-41cd-9062-384040ef55eb" providerId="AD" clId="Web-{8165CE85-402B-407A-AD48-A6E78ACC2A32}" dt="2022-05-23T08:07:35.406" v="212" actId="1076"/>
          <ac:spMkLst>
            <pc:docMk/>
            <pc:sldMk cId="1318815689" sldId="2076138225"/>
            <ac:spMk id="21" creationId="{9214622E-1459-45FA-D3E9-6E8BA61091FF}"/>
          </ac:spMkLst>
        </pc:spChg>
        <pc:spChg chg="add mod">
          <ac:chgData name="Sowmya Prakash" userId="S::sowmya.c.prakash@avanade.com::eba35ed4-c23e-41cd-9062-384040ef55eb" providerId="AD" clId="Web-{8165CE85-402B-407A-AD48-A6E78ACC2A32}" dt="2022-05-23T08:07:39.672" v="213" actId="14100"/>
          <ac:spMkLst>
            <pc:docMk/>
            <pc:sldMk cId="1318815689" sldId="2076138225"/>
            <ac:spMk id="22" creationId="{FE75373E-40F3-C07F-EE42-ADF272CCD17F}"/>
          </ac:spMkLst>
        </pc:spChg>
        <pc:spChg chg="add mod">
          <ac:chgData name="Sowmya Prakash" userId="S::sowmya.c.prakash@avanade.com::eba35ed4-c23e-41cd-9062-384040ef55eb" providerId="AD" clId="Web-{8165CE85-402B-407A-AD48-A6E78ACC2A32}" dt="2022-05-23T08:21:16.377" v="375" actId="20577"/>
          <ac:spMkLst>
            <pc:docMk/>
            <pc:sldMk cId="1318815689" sldId="2076138225"/>
            <ac:spMk id="23" creationId="{E00349CC-23B8-F258-0D5B-23BE6E80609A}"/>
          </ac:spMkLst>
        </pc:spChg>
        <pc:picChg chg="add mod">
          <ac:chgData name="Sowmya Prakash" userId="S::sowmya.c.prakash@avanade.com::eba35ed4-c23e-41cd-9062-384040ef55eb" providerId="AD" clId="Web-{8165CE85-402B-407A-AD48-A6E78ACC2A32}" dt="2022-05-23T07:39:24.838" v="105" actId="1076"/>
          <ac:picMkLst>
            <pc:docMk/>
            <pc:sldMk cId="1318815689" sldId="2076138225"/>
            <ac:picMk id="11" creationId="{253EFD77-8CE6-9E88-7778-5E57666CBEF0}"/>
          </ac:picMkLst>
        </pc:picChg>
        <pc:picChg chg="add mod">
          <ac:chgData name="Sowmya Prakash" userId="S::sowmya.c.prakash@avanade.com::eba35ed4-c23e-41cd-9062-384040ef55eb" providerId="AD" clId="Web-{8165CE85-402B-407A-AD48-A6E78ACC2A32}" dt="2022-05-23T07:43:29.359" v="149" actId="14100"/>
          <ac:picMkLst>
            <pc:docMk/>
            <pc:sldMk cId="1318815689" sldId="2076138225"/>
            <ac:picMk id="15" creationId="{099E6981-7C40-37ED-ACF4-2A6773913F4C}"/>
          </ac:picMkLst>
        </pc:picChg>
        <pc:picChg chg="add mod">
          <ac:chgData name="Sowmya Prakash" userId="S::sowmya.c.prakash@avanade.com::eba35ed4-c23e-41cd-9062-384040ef55eb" providerId="AD" clId="Web-{8165CE85-402B-407A-AD48-A6E78ACC2A32}" dt="2022-05-23T08:07:32.343" v="211" actId="1076"/>
          <ac:picMkLst>
            <pc:docMk/>
            <pc:sldMk cId="1318815689" sldId="2076138225"/>
            <ac:picMk id="20" creationId="{18414996-F56F-BD81-DF90-316086D84A5A}"/>
          </ac:picMkLst>
        </pc:picChg>
        <pc:cxnChg chg="add del mod">
          <ac:chgData name="Sowmya Prakash" userId="S::sowmya.c.prakash@avanade.com::eba35ed4-c23e-41cd-9062-384040ef55eb" providerId="AD" clId="Web-{8165CE85-402B-407A-AD48-A6E78ACC2A32}" dt="2022-05-23T07:43:41.234" v="152"/>
          <ac:cxnSpMkLst>
            <pc:docMk/>
            <pc:sldMk cId="1318815689" sldId="2076138225"/>
            <ac:cxnSpMk id="14" creationId="{BBEBF5B3-D548-62B1-55E0-A46BAA49539E}"/>
          </ac:cxnSpMkLst>
        </pc:cxnChg>
        <pc:cxnChg chg="add mod">
          <ac:chgData name="Sowmya Prakash" userId="S::sowmya.c.prakash@avanade.com::eba35ed4-c23e-41cd-9062-384040ef55eb" providerId="AD" clId="Web-{8165CE85-402B-407A-AD48-A6E78ACC2A32}" dt="2022-05-23T07:44:05.938" v="157"/>
          <ac:cxnSpMkLst>
            <pc:docMk/>
            <pc:sldMk cId="1318815689" sldId="2076138225"/>
            <ac:cxnSpMk id="16" creationId="{D98851D9-3AD0-20E0-785A-32FEE18ABA01}"/>
          </ac:cxnSpMkLst>
        </pc:cxnChg>
      </pc:sldChg>
      <pc:sldChg chg="addSp delSp modSp new">
        <pc:chgData name="Sowmya Prakash" userId="S::sowmya.c.prakash@avanade.com::eba35ed4-c23e-41cd-9062-384040ef55eb" providerId="AD" clId="Web-{8165CE85-402B-407A-AD48-A6E78ACC2A32}" dt="2022-05-23T08:33:04.923" v="1100"/>
        <pc:sldMkLst>
          <pc:docMk/>
          <pc:sldMk cId="188363859" sldId="2076138226"/>
        </pc:sldMkLst>
        <pc:spChg chg="del">
          <ac:chgData name="Sowmya Prakash" userId="S::sowmya.c.prakash@avanade.com::eba35ed4-c23e-41cd-9062-384040ef55eb" providerId="AD" clId="Web-{8165CE85-402B-407A-AD48-A6E78ACC2A32}" dt="2022-05-23T08:25:22.054" v="407"/>
          <ac:spMkLst>
            <pc:docMk/>
            <pc:sldMk cId="188363859" sldId="2076138226"/>
            <ac:spMk id="2" creationId="{E1B78FD3-489D-638F-D54F-D84C65C08089}"/>
          </ac:spMkLst>
        </pc:spChg>
        <pc:spChg chg="mod">
          <ac:chgData name="Sowmya Prakash" userId="S::sowmya.c.prakash@avanade.com::eba35ed4-c23e-41cd-9062-384040ef55eb" providerId="AD" clId="Web-{8165CE85-402B-407A-AD48-A6E78ACC2A32}" dt="2022-05-23T08:24:29.115" v="406" actId="20577"/>
          <ac:spMkLst>
            <pc:docMk/>
            <pc:sldMk cId="188363859" sldId="2076138226"/>
            <ac:spMk id="3" creationId="{8A5FDE72-BDE3-29BE-CF69-59A1CDB424BA}"/>
          </ac:spMkLst>
        </pc:spChg>
        <pc:graphicFrameChg chg="add mod ord modGraphic">
          <ac:chgData name="Sowmya Prakash" userId="S::sowmya.c.prakash@avanade.com::eba35ed4-c23e-41cd-9062-384040ef55eb" providerId="AD" clId="Web-{8165CE85-402B-407A-AD48-A6E78ACC2A32}" dt="2022-05-23T08:33:04.923" v="1100"/>
          <ac:graphicFrameMkLst>
            <pc:docMk/>
            <pc:sldMk cId="188363859" sldId="2076138226"/>
            <ac:graphicFrameMk id="4" creationId="{39930D98-99D5-B1ED-63AD-AF9A93900511}"/>
          </ac:graphicFrameMkLst>
        </pc:graphicFrameChg>
      </pc:sldChg>
      <pc:sldChg chg="addSp delSp modSp new">
        <pc:chgData name="Sowmya Prakash" userId="S::sowmya.c.prakash@avanade.com::eba35ed4-c23e-41cd-9062-384040ef55eb" providerId="AD" clId="Web-{8165CE85-402B-407A-AD48-A6E78ACC2A32}" dt="2022-05-23T08:58:29.956" v="1295"/>
        <pc:sldMkLst>
          <pc:docMk/>
          <pc:sldMk cId="278437195" sldId="2076138227"/>
        </pc:sldMkLst>
        <pc:spChg chg="del">
          <ac:chgData name="Sowmya Prakash" userId="S::sowmya.c.prakash@avanade.com::eba35ed4-c23e-41cd-9062-384040ef55eb" providerId="AD" clId="Web-{8165CE85-402B-407A-AD48-A6E78ACC2A32}" dt="2022-05-23T08:48:33.756" v="1144"/>
          <ac:spMkLst>
            <pc:docMk/>
            <pc:sldMk cId="278437195" sldId="2076138227"/>
            <ac:spMk id="2" creationId="{BDE2D610-46F0-7BCA-D630-DBBD6A948F66}"/>
          </ac:spMkLst>
        </pc:spChg>
        <pc:spChg chg="mod">
          <ac:chgData name="Sowmya Prakash" userId="S::sowmya.c.prakash@avanade.com::eba35ed4-c23e-41cd-9062-384040ef55eb" providerId="AD" clId="Web-{8165CE85-402B-407A-AD48-A6E78ACC2A32}" dt="2022-05-23T08:48:27.943" v="1143" actId="20577"/>
          <ac:spMkLst>
            <pc:docMk/>
            <pc:sldMk cId="278437195" sldId="2076138227"/>
            <ac:spMk id="3" creationId="{ABC528F7-6B5E-3AC7-32E1-45CAB319805F}"/>
          </ac:spMkLst>
        </pc:spChg>
        <pc:spChg chg="add mod">
          <ac:chgData name="Sowmya Prakash" userId="S::sowmya.c.prakash@avanade.com::eba35ed4-c23e-41cd-9062-384040ef55eb" providerId="AD" clId="Web-{8165CE85-402B-407A-AD48-A6E78ACC2A32}" dt="2022-05-23T08:57:05.985" v="1284" actId="20577"/>
          <ac:spMkLst>
            <pc:docMk/>
            <pc:sldMk cId="278437195" sldId="2076138227"/>
            <ac:spMk id="5" creationId="{CD03D79C-6F11-CC28-0E44-3CEE1A4F43DF}"/>
          </ac:spMkLst>
        </pc:spChg>
        <pc:spChg chg="add mod">
          <ac:chgData name="Sowmya Prakash" userId="S::sowmya.c.prakash@avanade.com::eba35ed4-c23e-41cd-9062-384040ef55eb" providerId="AD" clId="Web-{8165CE85-402B-407A-AD48-A6E78ACC2A32}" dt="2022-05-23T08:57:11.845" v="1285" actId="1076"/>
          <ac:spMkLst>
            <pc:docMk/>
            <pc:sldMk cId="278437195" sldId="2076138227"/>
            <ac:spMk id="8" creationId="{91490BB5-A118-619C-2D56-EDD36ECDD10C}"/>
          </ac:spMkLst>
        </pc:spChg>
        <pc:spChg chg="add del">
          <ac:chgData name="Sowmya Prakash" userId="S::sowmya.c.prakash@avanade.com::eba35ed4-c23e-41cd-9062-384040ef55eb" providerId="AD" clId="Web-{8165CE85-402B-407A-AD48-A6E78ACC2A32}" dt="2022-05-23T08:55:24.952" v="1232"/>
          <ac:spMkLst>
            <pc:docMk/>
            <pc:sldMk cId="278437195" sldId="2076138227"/>
            <ac:spMk id="9" creationId="{EECEBC69-E648-FCF1-81F0-E61C6BC36955}"/>
          </ac:spMkLst>
        </pc:spChg>
        <pc:spChg chg="add mod">
          <ac:chgData name="Sowmya Prakash" userId="S::sowmya.c.prakash@avanade.com::eba35ed4-c23e-41cd-9062-384040ef55eb" providerId="AD" clId="Web-{8165CE85-402B-407A-AD48-A6E78ACC2A32}" dt="2022-05-23T08:57:03.454" v="1282" actId="20577"/>
          <ac:spMkLst>
            <pc:docMk/>
            <pc:sldMk cId="278437195" sldId="2076138227"/>
            <ac:spMk id="13" creationId="{E819BDAB-6383-1B5D-A51E-209818F72B6F}"/>
          </ac:spMkLst>
        </pc:spChg>
        <pc:picChg chg="add mod ord">
          <ac:chgData name="Sowmya Prakash" userId="S::sowmya.c.prakash@avanade.com::eba35ed4-c23e-41cd-9062-384040ef55eb" providerId="AD" clId="Web-{8165CE85-402B-407A-AD48-A6E78ACC2A32}" dt="2022-05-23T08:49:29.835" v="1179" actId="1076"/>
          <ac:picMkLst>
            <pc:docMk/>
            <pc:sldMk cId="278437195" sldId="2076138227"/>
            <ac:picMk id="4" creationId="{B3BC9F76-C20F-9D12-312D-7D8306C87381}"/>
          </ac:picMkLst>
        </pc:picChg>
        <pc:picChg chg="add del mod">
          <ac:chgData name="Sowmya Prakash" userId="S::sowmya.c.prakash@avanade.com::eba35ed4-c23e-41cd-9062-384040ef55eb" providerId="AD" clId="Web-{8165CE85-402B-407A-AD48-A6E78ACC2A32}" dt="2022-05-23T08:55:19.530" v="1230"/>
          <ac:picMkLst>
            <pc:docMk/>
            <pc:sldMk cId="278437195" sldId="2076138227"/>
            <ac:picMk id="6" creationId="{83C8AA8A-AF7C-4736-E171-FDBD793D9177}"/>
          </ac:picMkLst>
        </pc:picChg>
        <pc:picChg chg="add del mod">
          <ac:chgData name="Sowmya Prakash" userId="S::sowmya.c.prakash@avanade.com::eba35ed4-c23e-41cd-9062-384040ef55eb" providerId="AD" clId="Web-{8165CE85-402B-407A-AD48-A6E78ACC2A32}" dt="2022-05-23T08:54:14.732" v="1185"/>
          <ac:picMkLst>
            <pc:docMk/>
            <pc:sldMk cId="278437195" sldId="2076138227"/>
            <ac:picMk id="7" creationId="{AA4F2100-10AD-18C4-907E-EA2C043BBA58}"/>
          </ac:picMkLst>
        </pc:picChg>
        <pc:picChg chg="add mod">
          <ac:chgData name="Sowmya Prakash" userId="S::sowmya.c.prakash@avanade.com::eba35ed4-c23e-41cd-9062-384040ef55eb" providerId="AD" clId="Web-{8165CE85-402B-407A-AD48-A6E78ACC2A32}" dt="2022-05-23T08:57:18.736" v="1286" actId="1076"/>
          <ac:picMkLst>
            <pc:docMk/>
            <pc:sldMk cId="278437195" sldId="2076138227"/>
            <ac:picMk id="10" creationId="{77F40F62-1B44-9CA5-B6D9-87B7BBE2CE24}"/>
          </ac:picMkLst>
        </pc:picChg>
        <pc:picChg chg="add mod">
          <ac:chgData name="Sowmya Prakash" userId="S::sowmya.c.prakash@avanade.com::eba35ed4-c23e-41cd-9062-384040ef55eb" providerId="AD" clId="Web-{8165CE85-402B-407A-AD48-A6E78ACC2A32}" dt="2022-05-23T08:56:05.922" v="1242" actId="1076"/>
          <ac:picMkLst>
            <pc:docMk/>
            <pc:sldMk cId="278437195" sldId="2076138227"/>
            <ac:picMk id="12" creationId="{4899AF9E-2660-6075-98CF-CE0DBC88A92F}"/>
          </ac:picMkLst>
        </pc:picChg>
        <pc:cxnChg chg="add del mod">
          <ac:chgData name="Sowmya Prakash" userId="S::sowmya.c.prakash@avanade.com::eba35ed4-c23e-41cd-9062-384040ef55eb" providerId="AD" clId="Web-{8165CE85-402B-407A-AD48-A6E78ACC2A32}" dt="2022-05-23T08:58:29.956" v="1295"/>
          <ac:cxnSpMkLst>
            <pc:docMk/>
            <pc:sldMk cId="278437195" sldId="2076138227"/>
            <ac:cxnSpMk id="14" creationId="{8AE41FCE-1F0B-CC64-5BC5-045A2A34EB3B}"/>
          </ac:cxnSpMkLst>
        </pc:cxnChg>
      </pc:sldChg>
      <pc:sldChg chg="new del">
        <pc:chgData name="Sowmya Prakash" userId="S::sowmya.c.prakash@avanade.com::eba35ed4-c23e-41cd-9062-384040ef55eb" providerId="AD" clId="Web-{8165CE85-402B-407A-AD48-A6E78ACC2A32}" dt="2022-05-23T08:34:30.722" v="1119"/>
        <pc:sldMkLst>
          <pc:docMk/>
          <pc:sldMk cId="2531783408" sldId="2076138227"/>
        </pc:sldMkLst>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6-11T05:12:12.793" v="33330" actId="20577"/>
      <pc:docMkLst>
        <pc:docMk/>
      </pc:docMkLst>
      <pc:sldChg chg="modSp mod">
        <pc:chgData name="Sebastian Birk" userId="6fef93f5-c768-4dfb-8bdd-0abbc09bc9e4" providerId="ADAL" clId="{8EEFD104-2E31-459C-8AA0-7BC753309DEA}" dt="2022-04-27T18:14:41.983" v="27700"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4-27T18:14:41.983" v="27700"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modShow">
        <pc:chgData name="Sebastian Birk" userId="6fef93f5-c768-4dfb-8bdd-0abbc09bc9e4" providerId="ADAL" clId="{8EEFD104-2E31-459C-8AA0-7BC753309DEA}" dt="2022-04-27T19:43:13.753" v="31319" actId="729"/>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4-27T18:36:17.539" v="27825" actId="20577"/>
        <pc:sldMkLst>
          <pc:docMk/>
          <pc:sldMk cId="941457139" sldId="4138"/>
        </pc:sldMkLst>
        <pc:spChg chg="mod">
          <ac:chgData name="Sebastian Birk" userId="6fef93f5-c768-4dfb-8bdd-0abbc09bc9e4" providerId="ADAL" clId="{8EEFD104-2E31-459C-8AA0-7BC753309DEA}" dt="2022-04-27T18:36:17.539" v="27825"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modNotesTx">
        <pc:chgData name="Sebastian Birk" userId="6fef93f5-c768-4dfb-8bdd-0abbc09bc9e4" providerId="ADAL" clId="{8EEFD104-2E31-459C-8AA0-7BC753309DEA}" dt="2022-06-05T17:12:08.228" v="32142" actId="1076"/>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4-27T18:14:59.922" v="27701"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4-27T19:01:32.280" v="28611"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4-27T18:16:25.520" v="27715" actId="408"/>
          <ac:spMkLst>
            <pc:docMk/>
            <pc:sldMk cId="3087520817" sldId="4152"/>
            <ac:spMk id="12" creationId="{9A2B0E49-F94E-44E3-B90E-F64EB21CB849}"/>
          </ac:spMkLst>
        </pc:spChg>
        <pc:spChg chg="add mod">
          <ac:chgData name="Sebastian Birk" userId="6fef93f5-c768-4dfb-8bdd-0abbc09bc9e4" providerId="ADAL" clId="{8EEFD104-2E31-459C-8AA0-7BC753309DEA}" dt="2022-04-27T18:16:25.520" v="27715" actId="408"/>
          <ac:spMkLst>
            <pc:docMk/>
            <pc:sldMk cId="3087520817" sldId="4152"/>
            <ac:spMk id="15" creationId="{3DFF9EAD-4528-467D-9DD1-DE8A13CEBC6F}"/>
          </ac:spMkLst>
        </pc:spChg>
        <pc:spChg chg="add mod">
          <ac:chgData name="Sebastian Birk" userId="6fef93f5-c768-4dfb-8bdd-0abbc09bc9e4" providerId="ADAL" clId="{8EEFD104-2E31-459C-8AA0-7BC753309DEA}" dt="2022-04-27T18:36:50.260" v="27827" actId="20577"/>
          <ac:spMkLst>
            <pc:docMk/>
            <pc:sldMk cId="3087520817" sldId="4152"/>
            <ac:spMk id="16" creationId="{BBA056B6-7E40-4C43-B407-52D5BCF373B3}"/>
          </ac:spMkLst>
        </pc:spChg>
        <pc:spChg chg="add mod">
          <ac:chgData name="Sebastian Birk" userId="6fef93f5-c768-4dfb-8bdd-0abbc09bc9e4" providerId="ADAL" clId="{8EEFD104-2E31-459C-8AA0-7BC753309DEA}" dt="2022-04-27T18:16:11.982" v="27712" actId="164"/>
          <ac:spMkLst>
            <pc:docMk/>
            <pc:sldMk cId="3087520817" sldId="4152"/>
            <ac:spMk id="17" creationId="{74FB3CC7-D8AC-48FA-90FB-51C8E2EB3F77}"/>
          </ac:spMkLst>
        </pc:spChg>
        <pc:spChg chg="add mod">
          <ac:chgData name="Sebastian Birk" userId="6fef93f5-c768-4dfb-8bdd-0abbc09bc9e4" providerId="ADAL" clId="{8EEFD104-2E31-459C-8AA0-7BC753309DEA}" dt="2022-04-27T18:16:52.606" v="27716" actId="1076"/>
          <ac:spMkLst>
            <pc:docMk/>
            <pc:sldMk cId="3087520817" sldId="4152"/>
            <ac:spMk id="18" creationId="{5082DE03-AF33-418D-933C-7EDB58464768}"/>
          </ac:spMkLst>
        </pc:spChg>
        <pc:spChg chg="add del mod">
          <ac:chgData name="Sebastian Birk" userId="6fef93f5-c768-4dfb-8bdd-0abbc09bc9e4" providerId="ADAL" clId="{8EEFD104-2E31-459C-8AA0-7BC753309DEA}" dt="2022-04-27T17:53:55.827" v="27540" actId="478"/>
          <ac:spMkLst>
            <pc:docMk/>
            <pc:sldMk cId="3087520817" sldId="4152"/>
            <ac:spMk id="19" creationId="{62143D72-A206-4767-AA48-A65F3DC97A6B}"/>
          </ac:spMkLst>
        </pc:spChg>
        <pc:spChg chg="add del mod">
          <ac:chgData name="Sebastian Birk" userId="6fef93f5-c768-4dfb-8bdd-0abbc09bc9e4" providerId="ADAL" clId="{8EEFD104-2E31-459C-8AA0-7BC753309DEA}" dt="2022-04-27T17:53:55.827" v="27540" actId="478"/>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del mod">
          <ac:chgData name="Sebastian Birk" userId="6fef93f5-c768-4dfb-8bdd-0abbc09bc9e4" providerId="ADAL" clId="{8EEFD104-2E31-459C-8AA0-7BC753309DEA}" dt="2022-04-27T17:53:55.827" v="27540" actId="478"/>
          <ac:spMkLst>
            <pc:docMk/>
            <pc:sldMk cId="3087520817" sldId="4152"/>
            <ac:spMk id="22" creationId="{7EF47004-05EC-459B-AF10-DDAD8F2E1D39}"/>
          </ac:spMkLst>
        </pc:spChg>
        <pc:spChg chg="add del mod">
          <ac:chgData name="Sebastian Birk" userId="6fef93f5-c768-4dfb-8bdd-0abbc09bc9e4" providerId="ADAL" clId="{8EEFD104-2E31-459C-8AA0-7BC753309DEA}" dt="2022-04-27T17:53:55.827" v="27540" actId="478"/>
          <ac:spMkLst>
            <pc:docMk/>
            <pc:sldMk cId="3087520817" sldId="4152"/>
            <ac:spMk id="23" creationId="{6027D1CE-10E9-481E-BDCA-796554E2379B}"/>
          </ac:spMkLst>
        </pc:spChg>
        <pc:spChg chg="add del mod">
          <ac:chgData name="Sebastian Birk" userId="6fef93f5-c768-4dfb-8bdd-0abbc09bc9e4" providerId="ADAL" clId="{8EEFD104-2E31-459C-8AA0-7BC753309DEA}" dt="2022-04-27T17:53:55.827" v="27540" actId="478"/>
          <ac:spMkLst>
            <pc:docMk/>
            <pc:sldMk cId="3087520817" sldId="4152"/>
            <ac:spMk id="24" creationId="{5B9D5D05-3185-4E5A-9AB0-D30482C8F2DE}"/>
          </ac:spMkLst>
        </pc:spChg>
        <pc:spChg chg="add del mod">
          <ac:chgData name="Sebastian Birk" userId="6fef93f5-c768-4dfb-8bdd-0abbc09bc9e4" providerId="ADAL" clId="{8EEFD104-2E31-459C-8AA0-7BC753309DEA}" dt="2022-04-27T17:53:55.827" v="27540" actId="478"/>
          <ac:spMkLst>
            <pc:docMk/>
            <pc:sldMk cId="3087520817" sldId="4152"/>
            <ac:spMk id="25" creationId="{DBB1270C-1577-4B7A-8BCA-AEBEDEA86B50}"/>
          </ac:spMkLst>
        </pc:spChg>
        <pc:spChg chg="mod">
          <ac:chgData name="Sebastian Birk" userId="6fef93f5-c768-4dfb-8bdd-0abbc09bc9e4" providerId="ADAL" clId="{8EEFD104-2E31-459C-8AA0-7BC753309DEA}" dt="2022-04-27T18:16:17.887" v="27714" actId="164"/>
          <ac:spMkLst>
            <pc:docMk/>
            <pc:sldMk cId="3087520817" sldId="4152"/>
            <ac:spMk id="26" creationId="{2906F76C-37BE-4169-BE2B-7F4EE5B05F21}"/>
          </ac:spMkLst>
        </pc:spChg>
        <pc:spChg chg="del mod">
          <ac:chgData name="Sebastian Birk" userId="6fef93f5-c768-4dfb-8bdd-0abbc09bc9e4" providerId="ADAL" clId="{8EEFD104-2E31-459C-8AA0-7BC753309DEA}" dt="2022-04-27T17:53:55.827" v="27540" actId="478"/>
          <ac:spMkLst>
            <pc:docMk/>
            <pc:sldMk cId="3087520817" sldId="4152"/>
            <ac:spMk id="27" creationId="{AB8C299D-ABB7-4BBC-B306-5043447D6BA4}"/>
          </ac:spMkLst>
        </pc:spChg>
        <pc:spChg chg="add mod">
          <ac:chgData name="Sebastian Birk" userId="6fef93f5-c768-4dfb-8bdd-0abbc09bc9e4" providerId="ADAL" clId="{8EEFD104-2E31-459C-8AA0-7BC753309DEA}" dt="2022-04-27T18:17:17.222" v="27718" actId="1076"/>
          <ac:spMkLst>
            <pc:docMk/>
            <pc:sldMk cId="3087520817" sldId="4152"/>
            <ac:spMk id="28" creationId="{5127A5F6-4AA6-47BF-99AB-A835A3CFC7DB}"/>
          </ac:spMkLst>
        </pc:spChg>
        <pc:spChg chg="add del mod">
          <ac:chgData name="Sebastian Birk" userId="6fef93f5-c768-4dfb-8bdd-0abbc09bc9e4" providerId="ADAL" clId="{8EEFD104-2E31-459C-8AA0-7BC753309DEA}" dt="2022-04-27T18:12:39.272" v="27694" actId="478"/>
          <ac:spMkLst>
            <pc:docMk/>
            <pc:sldMk cId="3087520817" sldId="4152"/>
            <ac:spMk id="29" creationId="{AD6DF623-652F-4A55-9F88-D6931FA2FB8B}"/>
          </ac:spMkLst>
        </pc:spChg>
        <pc:spChg chg="add mod">
          <ac:chgData name="Sebastian Birk" userId="6fef93f5-c768-4dfb-8bdd-0abbc09bc9e4" providerId="ADAL" clId="{8EEFD104-2E31-459C-8AA0-7BC753309DEA}" dt="2022-04-27T18:17:41.014" v="27722" actId="1076"/>
          <ac:spMkLst>
            <pc:docMk/>
            <pc:sldMk cId="3087520817" sldId="4152"/>
            <ac:spMk id="30" creationId="{4F9FC43B-C3E2-4659-B8EE-368EB0F3305D}"/>
          </ac:spMkLst>
        </pc:spChg>
        <pc:spChg chg="add mod">
          <ac:chgData name="Sebastian Birk" userId="6fef93f5-c768-4dfb-8bdd-0abbc09bc9e4" providerId="ADAL" clId="{8EEFD104-2E31-459C-8AA0-7BC753309DEA}" dt="2022-04-27T18:18:43.908" v="27736" actId="20577"/>
          <ac:spMkLst>
            <pc:docMk/>
            <pc:sldMk cId="3087520817" sldId="4152"/>
            <ac:spMk id="34" creationId="{0338A147-5E1E-434F-8954-7DB83A62A98F}"/>
          </ac:spMkLst>
        </pc:spChg>
        <pc:grpChg chg="add mod">
          <ac:chgData name="Sebastian Birk" userId="6fef93f5-c768-4dfb-8bdd-0abbc09bc9e4" providerId="ADAL" clId="{8EEFD104-2E31-459C-8AA0-7BC753309DEA}" dt="2022-04-27T18:16:25.520" v="27715" actId="408"/>
          <ac:grpSpMkLst>
            <pc:docMk/>
            <pc:sldMk cId="3087520817" sldId="4152"/>
            <ac:grpSpMk id="2" creationId="{4A28B8DC-5F7F-4EB2-BA1D-7A28CAE905E2}"/>
          </ac:grpSpMkLst>
        </pc:grpChg>
        <pc:grpChg chg="add mod">
          <ac:chgData name="Sebastian Birk" userId="6fef93f5-c768-4dfb-8bdd-0abbc09bc9e4" providerId="ADAL" clId="{8EEFD104-2E31-459C-8AA0-7BC753309DEA}" dt="2022-04-27T18:16:25.520" v="27715" actId="408"/>
          <ac:grpSpMkLst>
            <pc:docMk/>
            <pc:sldMk cId="3087520817" sldId="4152"/>
            <ac:grpSpMk id="5" creationId="{7550DF6E-5434-4AF0-887E-B74C46EF2272}"/>
          </ac:grpSpMkLst>
        </pc:grpChg>
        <pc:grpChg chg="add mod">
          <ac:chgData name="Sebastian Birk" userId="6fef93f5-c768-4dfb-8bdd-0abbc09bc9e4" providerId="ADAL" clId="{8EEFD104-2E31-459C-8AA0-7BC753309DEA}" dt="2022-04-27T18:16:25.520" v="27715" actId="408"/>
          <ac:grpSpMkLst>
            <pc:docMk/>
            <pc:sldMk cId="3087520817" sldId="4152"/>
            <ac:grpSpMk id="6" creationId="{2F1716C1-6EF0-4F22-BADD-3CF6EE8BBAE3}"/>
          </ac:grpSpMkLst>
        </pc:grpChg>
        <pc:grpChg chg="add mod">
          <ac:chgData name="Sebastian Birk" userId="6fef93f5-c768-4dfb-8bdd-0abbc09bc9e4" providerId="ADAL" clId="{8EEFD104-2E31-459C-8AA0-7BC753309DEA}" dt="2022-04-27T19:01:32.280" v="28611" actId="1076"/>
          <ac:grpSpMkLst>
            <pc:docMk/>
            <pc:sldMk cId="3087520817" sldId="4152"/>
            <ac:grpSpMk id="7" creationId="{D794BFE0-E8EF-4722-9E45-366FAAD0B22B}"/>
          </ac:grpSpMkLst>
        </pc:grpChg>
        <pc:grpChg chg="add mod">
          <ac:chgData name="Sebastian Birk" userId="6fef93f5-c768-4dfb-8bdd-0abbc09bc9e4" providerId="ADAL" clId="{8EEFD104-2E31-459C-8AA0-7BC753309DEA}" dt="2022-04-27T18:16:25.520" v="27715" actId="408"/>
          <ac:grpSpMkLst>
            <pc:docMk/>
            <pc:sldMk cId="3087520817" sldId="4152"/>
            <ac:grpSpMk id="8" creationId="{8BAAF04E-2E05-4042-98DF-3DFA55CDDBF5}"/>
          </ac:grpSpMkLst>
        </pc:grpChg>
        <pc:grpChg chg="add mod">
          <ac:chgData name="Sebastian Birk" userId="6fef93f5-c768-4dfb-8bdd-0abbc09bc9e4" providerId="ADAL" clId="{8EEFD104-2E31-459C-8AA0-7BC753309DEA}" dt="2022-04-27T18:16:52.606" v="27716" actId="1076"/>
          <ac:grpSpMkLst>
            <pc:docMk/>
            <pc:sldMk cId="3087520817" sldId="4152"/>
            <ac:grpSpMk id="9" creationId="{FB040794-09F3-4E8B-82ED-F88FD42F71BC}"/>
          </ac:grpSpMkLst>
        </pc:grpChg>
        <pc:grpChg chg="add mod">
          <ac:chgData name="Sebastian Birk" userId="6fef93f5-c768-4dfb-8bdd-0abbc09bc9e4" providerId="ADAL" clId="{8EEFD104-2E31-459C-8AA0-7BC753309DEA}" dt="2022-04-27T18:17:00.928" v="27717" actId="1076"/>
          <ac:grpSpMkLst>
            <pc:docMk/>
            <pc:sldMk cId="3087520817" sldId="4152"/>
            <ac:grpSpMk id="10" creationId="{D3E03690-48A0-4CE3-B8A8-84B793CECE8E}"/>
          </ac:grpSpMkLst>
        </pc:grpChg>
        <pc:picChg chg="mod">
          <ac:chgData name="Sebastian Birk" userId="6fef93f5-c768-4dfb-8bdd-0abbc09bc9e4" providerId="ADAL" clId="{8EEFD104-2E31-459C-8AA0-7BC753309DEA}" dt="2022-04-27T18:16:17.887" v="27714" actId="164"/>
          <ac:picMkLst>
            <pc:docMk/>
            <pc:sldMk cId="3087520817" sldId="4152"/>
            <ac:picMk id="4" creationId="{6D4BE814-CD55-4F20-8177-647E76730D92}"/>
          </ac:picMkLst>
        </pc:picChg>
        <pc:picChg chg="mod">
          <ac:chgData name="Sebastian Birk" userId="6fef93f5-c768-4dfb-8bdd-0abbc09bc9e4" providerId="ADAL" clId="{8EEFD104-2E31-459C-8AA0-7BC753309DEA}" dt="2022-06-05T17:12:08.228" v="32142" actId="1076"/>
          <ac:picMkLst>
            <pc:docMk/>
            <pc:sldMk cId="3087520817" sldId="4152"/>
            <ac:picMk id="13" creationId="{96790E18-C9AF-69A0-3863-D6834E17021C}"/>
          </ac:picMkLst>
        </pc:pic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4-27T18:16:25.520" v="27715"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4-27T18:16:25.520" v="27715"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4-27T19:01:32.280" v="28611" actId="1076"/>
          <ac:picMkLst>
            <pc:docMk/>
            <pc:sldMk cId="3087520817" sldId="4152"/>
            <ac:picMk id="1032" creationId="{665E987C-2B1B-4D9F-94F3-220067368A8C}"/>
          </ac:picMkLst>
        </pc:picChg>
        <pc:picChg chg="add mod">
          <ac:chgData name="Sebastian Birk" userId="6fef93f5-c768-4dfb-8bdd-0abbc09bc9e4" providerId="ADAL" clId="{8EEFD104-2E31-459C-8AA0-7BC753309DEA}" dt="2022-04-27T18:16:25.520" v="27715"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4-27T18:16:11.982" v="27712" actId="164"/>
          <ac:picMkLst>
            <pc:docMk/>
            <pc:sldMk cId="3087520817" sldId="4152"/>
            <ac:picMk id="1036" creationId="{DEE31CE0-77CA-45E8-A4BC-D776A2CA6CB2}"/>
          </ac:picMkLst>
        </pc:picChg>
        <pc:picChg chg="add mod">
          <ac:chgData name="Sebastian Birk" userId="6fef93f5-c768-4dfb-8bdd-0abbc09bc9e4" providerId="ADAL" clId="{8EEFD104-2E31-459C-8AA0-7BC753309DEA}" dt="2022-04-27T18:16:52.606" v="27716" actId="1076"/>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4-27T17:56:08.858" v="27673"/>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Show modCm">
        <pc:chgData name="Sebastian Birk" userId="6fef93f5-c768-4dfb-8bdd-0abbc09bc9e4" providerId="ADAL" clId="{8EEFD104-2E31-459C-8AA0-7BC753309DEA}" dt="2022-04-27T19:43:13.753" v="31319" actId="729"/>
        <pc:sldMkLst>
          <pc:docMk/>
          <pc:sldMk cId="3000104570" sldId="4156"/>
        </pc:sldMkLst>
        <pc:spChg chg="mod">
          <ac:chgData name="Sebastian Birk" userId="6fef93f5-c768-4dfb-8bdd-0abbc09bc9e4" providerId="ADAL" clId="{8EEFD104-2E31-459C-8AA0-7BC753309DEA}" dt="2022-04-27T18:42:26.276" v="27879" actId="21"/>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modShow">
        <pc:chgData name="Sebastian Birk" userId="6fef93f5-c768-4dfb-8bdd-0abbc09bc9e4" providerId="ADAL" clId="{8EEFD104-2E31-459C-8AA0-7BC753309DEA}" dt="2022-04-27T19:43:13.753" v="31319" actId="729"/>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modShow">
        <pc:chgData name="Sebastian Birk" userId="6fef93f5-c768-4dfb-8bdd-0abbc09bc9e4" providerId="ADAL" clId="{8EEFD104-2E31-459C-8AA0-7BC753309DEA}" dt="2022-04-27T19:43:13.753" v="31319" actId="729"/>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del mod ord">
        <pc:chgData name="Sebastian Birk" userId="6fef93f5-c768-4dfb-8bdd-0abbc09bc9e4" providerId="ADAL" clId="{8EEFD104-2E31-459C-8AA0-7BC753309DEA}" dt="2022-06-08T05:19:57.038" v="32418" actId="4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4-27T18:28:37.866" v="27802" actId="20577"/>
          <ac:spMkLst>
            <pc:docMk/>
            <pc:sldMk cId="25148551" sldId="4163"/>
            <ac:spMk id="8" creationId="{CDBF0865-6125-436E-87A4-F551934A94C5}"/>
          </ac:spMkLst>
        </pc:spChg>
        <pc:spChg chg="add mod">
          <ac:chgData name="Sebastian Birk" userId="6fef93f5-c768-4dfb-8bdd-0abbc09bc9e4" providerId="ADAL" clId="{8EEFD104-2E31-459C-8AA0-7BC753309DEA}" dt="2022-04-27T18:35:07.606" v="27817"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4-27T18:34:59.532" v="27807"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4-27T18:27:34.586" v="27785"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4-27T18:27:56.811" v="27792"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4-27T18:35:36.538" v="27820"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4-27T18:28:02.481" v="2779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4-27T17:53:39.969" v="27539"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4-27T17:53:27.822" v="27537" actId="108"/>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addSp modSp add mod ord">
        <pc:chgData name="Sebastian Birk" userId="6fef93f5-c768-4dfb-8bdd-0abbc09bc9e4" providerId="ADAL" clId="{8EEFD104-2E31-459C-8AA0-7BC753309DEA}" dt="2022-04-22T08:37:02.492" v="27525" actId="20577"/>
        <pc:sldMkLst>
          <pc:docMk/>
          <pc:sldMk cId="672465817" sldId="4174"/>
        </pc:sldMkLst>
        <pc:spChg chg="mod">
          <ac:chgData name="Sebastian Birk" userId="6fef93f5-c768-4dfb-8bdd-0abbc09bc9e4" providerId="ADAL" clId="{8EEFD104-2E31-459C-8AA0-7BC753309DEA}" dt="2022-04-22T08:37:02.492" v="27525"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pChg chg="add">
          <ac:chgData name="Sebastian Birk" userId="6fef93f5-c768-4dfb-8bdd-0abbc09bc9e4" providerId="ADAL" clId="{8EEFD104-2E31-459C-8AA0-7BC753309DEA}" dt="2022-04-22T08:09:55.349" v="27414"/>
          <ac:spMkLst>
            <pc:docMk/>
            <pc:sldMk cId="672465817" sldId="4174"/>
            <ac:spMk id="4" creationId="{3517C95F-A80E-4CD6-B13D-6735BBCE0532}"/>
          </ac:spMkLst>
        </pc:spChg>
        <pc:spChg chg="add mod">
          <ac:chgData name="Sebastian Birk" userId="6fef93f5-c768-4dfb-8bdd-0abbc09bc9e4" providerId="ADAL" clId="{8EEFD104-2E31-459C-8AA0-7BC753309DEA}" dt="2022-04-22T08:09:58.797" v="27415"/>
          <ac:spMkLst>
            <pc:docMk/>
            <pc:sldMk cId="672465817" sldId="4174"/>
            <ac:spMk id="5" creationId="{1C713BE0-AA84-4E41-A29F-A52D6AC2DC58}"/>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Chg chg="addSp delSp modSp new mod">
        <pc:chgData name="Sebastian Birk" userId="6fef93f5-c768-4dfb-8bdd-0abbc09bc9e4" providerId="ADAL" clId="{8EEFD104-2E31-459C-8AA0-7BC753309DEA}" dt="2022-04-06T17:27:15.637" v="12372" actId="20577"/>
        <pc:sldMkLst>
          <pc:docMk/>
          <pc:sldMk cId="3901398212" sldId="2076138180"/>
        </pc:sldMkLst>
        <pc:spChg chg="mod">
          <ac:chgData name="Sebastian Birk" userId="6fef93f5-c768-4dfb-8bdd-0abbc09bc9e4" providerId="ADAL" clId="{8EEFD104-2E31-459C-8AA0-7BC753309DEA}" dt="2022-04-06T17:27:15.637" v="12372" actId="20577"/>
          <ac:spMkLst>
            <pc:docMk/>
            <pc:sldMk cId="3901398212" sldId="2076138180"/>
            <ac:spMk id="2" creationId="{A32AD522-AB6F-487F-8C5C-F2B981237073}"/>
          </ac:spMkLst>
        </pc:spChg>
        <pc:spChg chg="mod">
          <ac:chgData name="Sebastian Birk" userId="6fef93f5-c768-4dfb-8bdd-0abbc09bc9e4" providerId="ADAL" clId="{8EEFD104-2E31-459C-8AA0-7BC753309DEA}" dt="2022-04-06T17:10:38.448" v="11410" actId="20577"/>
          <ac:spMkLst>
            <pc:docMk/>
            <pc:sldMk cId="3901398212" sldId="2076138180"/>
            <ac:spMk id="3" creationId="{446D488A-F04D-4C49-B100-0ECB9809262B}"/>
          </ac:spMkLst>
        </pc:spChg>
        <pc:picChg chg="add del mod">
          <ac:chgData name="Sebastian Birk" userId="6fef93f5-c768-4dfb-8bdd-0abbc09bc9e4" providerId="ADAL" clId="{8EEFD104-2E31-459C-8AA0-7BC753309DEA}" dt="2022-04-06T17:10:41.735" v="11411" actId="478"/>
          <ac:picMkLst>
            <pc:docMk/>
            <pc:sldMk cId="3901398212" sldId="2076138180"/>
            <ac:picMk id="5" creationId="{C603BF0B-8039-4585-9A54-9A015BF779D0}"/>
          </ac:picMkLst>
        </pc:picChg>
      </pc:sldChg>
      <pc:sldChg chg="add ord">
        <pc:chgData name="Sebastian Birk" userId="6fef93f5-c768-4dfb-8bdd-0abbc09bc9e4" providerId="ADAL" clId="{8EEFD104-2E31-459C-8AA0-7BC753309DEA}" dt="2022-04-06T17:09:55.343" v="11346"/>
        <pc:sldMkLst>
          <pc:docMk/>
          <pc:sldMk cId="1568540370" sldId="2076138181"/>
        </pc:sldMkLst>
      </pc:sldChg>
      <pc:sldChg chg="addSp delSp modSp add mod ord">
        <pc:chgData name="Sebastian Birk" userId="6fef93f5-c768-4dfb-8bdd-0abbc09bc9e4" providerId="ADAL" clId="{8EEFD104-2E31-459C-8AA0-7BC753309DEA}" dt="2022-04-13T19:21:44.409" v="16049"/>
        <pc:sldMkLst>
          <pc:docMk/>
          <pc:sldMk cId="2830707583" sldId="2076138182"/>
        </pc:sldMkLst>
        <pc:spChg chg="mod ord">
          <ac:chgData name="Sebastian Birk" userId="6fef93f5-c768-4dfb-8bdd-0abbc09bc9e4" providerId="ADAL" clId="{8EEFD104-2E31-459C-8AA0-7BC753309DEA}" dt="2022-04-13T18:57:22.562" v="16020" actId="20577"/>
          <ac:spMkLst>
            <pc:docMk/>
            <pc:sldMk cId="2830707583" sldId="2076138182"/>
            <ac:spMk id="2" creationId="{A32AD522-AB6F-487F-8C5C-F2B981237073}"/>
          </ac:spMkLst>
        </pc:spChg>
        <pc:spChg chg="mod">
          <ac:chgData name="Sebastian Birk" userId="6fef93f5-c768-4dfb-8bdd-0abbc09bc9e4" providerId="ADAL" clId="{8EEFD104-2E31-459C-8AA0-7BC753309DEA}" dt="2022-04-13T17:11:41.830" v="15155" actId="1036"/>
          <ac:spMkLst>
            <pc:docMk/>
            <pc:sldMk cId="2830707583" sldId="2076138182"/>
            <ac:spMk id="3" creationId="{446D488A-F04D-4C49-B100-0ECB9809262B}"/>
          </ac:spMkLst>
        </pc:spChg>
        <pc:spChg chg="add mod">
          <ac:chgData name="Sebastian Birk" userId="6fef93f5-c768-4dfb-8bdd-0abbc09bc9e4" providerId="ADAL" clId="{8EEFD104-2E31-459C-8AA0-7BC753309DEA}" dt="2022-04-13T18:48:19.562" v="15970" actId="165"/>
          <ac:spMkLst>
            <pc:docMk/>
            <pc:sldMk cId="2830707583" sldId="2076138182"/>
            <ac:spMk id="4" creationId="{A41DEE4C-CF5E-4783-BD02-FDE3F8FA3894}"/>
          </ac:spMkLst>
        </pc:spChg>
        <pc:spChg chg="add mod ord">
          <ac:chgData name="Sebastian Birk" userId="6fef93f5-c768-4dfb-8bdd-0abbc09bc9e4" providerId="ADAL" clId="{8EEFD104-2E31-459C-8AA0-7BC753309DEA}" dt="2022-04-13T18:48:19.562" v="15970" actId="165"/>
          <ac:spMkLst>
            <pc:docMk/>
            <pc:sldMk cId="2830707583" sldId="2076138182"/>
            <ac:spMk id="6" creationId="{FBD28364-B16A-421E-BDBA-5061F3A97967}"/>
          </ac:spMkLst>
        </pc:spChg>
        <pc:spChg chg="add mod ord">
          <ac:chgData name="Sebastian Birk" userId="6fef93f5-c768-4dfb-8bdd-0abbc09bc9e4" providerId="ADAL" clId="{8EEFD104-2E31-459C-8AA0-7BC753309DEA}" dt="2022-04-13T18:48:19.562" v="15970" actId="165"/>
          <ac:spMkLst>
            <pc:docMk/>
            <pc:sldMk cId="2830707583" sldId="2076138182"/>
            <ac:spMk id="7" creationId="{4EB1A7B2-9B4D-481C-A9F8-0C95F8ADA5D4}"/>
          </ac:spMkLst>
        </pc:spChg>
        <pc:spChg chg="add mod">
          <ac:chgData name="Sebastian Birk" userId="6fef93f5-c768-4dfb-8bdd-0abbc09bc9e4" providerId="ADAL" clId="{8EEFD104-2E31-459C-8AA0-7BC753309DEA}" dt="2022-04-13T18:58:14.868" v="16046" actId="1076"/>
          <ac:spMkLst>
            <pc:docMk/>
            <pc:sldMk cId="2830707583" sldId="2076138182"/>
            <ac:spMk id="8" creationId="{8C287A57-4925-40C5-8D25-3137B92A4CDE}"/>
          </ac:spMkLst>
        </pc:spChg>
        <pc:spChg chg="add mod">
          <ac:chgData name="Sebastian Birk" userId="6fef93f5-c768-4dfb-8bdd-0abbc09bc9e4" providerId="ADAL" clId="{8EEFD104-2E31-459C-8AA0-7BC753309DEA}" dt="2022-04-13T18:58:23.548" v="16047" actId="1076"/>
          <ac:spMkLst>
            <pc:docMk/>
            <pc:sldMk cId="2830707583" sldId="2076138182"/>
            <ac:spMk id="11" creationId="{D034C550-7696-4133-85FA-F86038BAC82D}"/>
          </ac:spMkLst>
        </pc:spChg>
        <pc:spChg chg="add mod">
          <ac:chgData name="Sebastian Birk" userId="6fef93f5-c768-4dfb-8bdd-0abbc09bc9e4" providerId="ADAL" clId="{8EEFD104-2E31-459C-8AA0-7BC753309DEA}" dt="2022-04-13T18:58:31.836" v="16048" actId="1076"/>
          <ac:spMkLst>
            <pc:docMk/>
            <pc:sldMk cId="2830707583" sldId="2076138182"/>
            <ac:spMk id="14" creationId="{FFCD91CF-D082-40F4-9FE8-4F2A7DB8E6C1}"/>
          </ac:spMkLst>
        </pc:spChg>
        <pc:spChg chg="add mod">
          <ac:chgData name="Sebastian Birk" userId="6fef93f5-c768-4dfb-8bdd-0abbc09bc9e4" providerId="ADAL" clId="{8EEFD104-2E31-459C-8AA0-7BC753309DEA}" dt="2022-04-13T18:41:26.110" v="15852" actId="164"/>
          <ac:spMkLst>
            <pc:docMk/>
            <pc:sldMk cId="2830707583" sldId="2076138182"/>
            <ac:spMk id="16" creationId="{4FABD8AE-2B3F-49BE-B114-23184789CABC}"/>
          </ac:spMkLst>
        </pc:spChg>
        <pc:spChg chg="add mod">
          <ac:chgData name="Sebastian Birk" userId="6fef93f5-c768-4dfb-8bdd-0abbc09bc9e4" providerId="ADAL" clId="{8EEFD104-2E31-459C-8AA0-7BC753309DEA}" dt="2022-04-13T18:41:26.110" v="15852" actId="164"/>
          <ac:spMkLst>
            <pc:docMk/>
            <pc:sldMk cId="2830707583" sldId="2076138182"/>
            <ac:spMk id="17" creationId="{F6B78FF9-151F-4892-89B5-D9886F755DF1}"/>
          </ac:spMkLst>
        </pc:spChg>
        <pc:spChg chg="add mod">
          <ac:chgData name="Sebastian Birk" userId="6fef93f5-c768-4dfb-8bdd-0abbc09bc9e4" providerId="ADAL" clId="{8EEFD104-2E31-459C-8AA0-7BC753309DEA}" dt="2022-04-13T18:41:26.110" v="15852" actId="164"/>
          <ac:spMkLst>
            <pc:docMk/>
            <pc:sldMk cId="2830707583" sldId="2076138182"/>
            <ac:spMk id="18" creationId="{353DDFF6-87D9-478C-8A4B-C7E9C19E9CFB}"/>
          </ac:spMkLst>
        </pc:spChg>
        <pc:spChg chg="add mod">
          <ac:chgData name="Sebastian Birk" userId="6fef93f5-c768-4dfb-8bdd-0abbc09bc9e4" providerId="ADAL" clId="{8EEFD104-2E31-459C-8AA0-7BC753309DEA}" dt="2022-04-13T18:45:29.002" v="15921" actId="164"/>
          <ac:spMkLst>
            <pc:docMk/>
            <pc:sldMk cId="2830707583" sldId="2076138182"/>
            <ac:spMk id="26" creationId="{08D35B7F-B996-4D7E-BBB9-F04BD6FA384F}"/>
          </ac:spMkLst>
        </pc:spChg>
        <pc:spChg chg="add mod">
          <ac:chgData name="Sebastian Birk" userId="6fef93f5-c768-4dfb-8bdd-0abbc09bc9e4" providerId="ADAL" clId="{8EEFD104-2E31-459C-8AA0-7BC753309DEA}" dt="2022-04-13T18:45:29.002" v="15921" actId="164"/>
          <ac:spMkLst>
            <pc:docMk/>
            <pc:sldMk cId="2830707583" sldId="2076138182"/>
            <ac:spMk id="27" creationId="{3EC305EA-EA8F-448F-89E9-6F75C6A99992}"/>
          </ac:spMkLst>
        </pc:spChg>
        <pc:spChg chg="add mod">
          <ac:chgData name="Sebastian Birk" userId="6fef93f5-c768-4dfb-8bdd-0abbc09bc9e4" providerId="ADAL" clId="{8EEFD104-2E31-459C-8AA0-7BC753309DEA}" dt="2022-04-13T18:45:29.002" v="15921" actId="164"/>
          <ac:spMkLst>
            <pc:docMk/>
            <pc:sldMk cId="2830707583" sldId="2076138182"/>
            <ac:spMk id="28" creationId="{8238C5F3-9DE1-4C3B-AD8E-51CABDB68E43}"/>
          </ac:spMkLst>
        </pc:spChg>
        <pc:spChg chg="add mod">
          <ac:chgData name="Sebastian Birk" userId="6fef93f5-c768-4dfb-8bdd-0abbc09bc9e4" providerId="ADAL" clId="{8EEFD104-2E31-459C-8AA0-7BC753309DEA}" dt="2022-04-13T18:45:29.002" v="15921" actId="164"/>
          <ac:spMkLst>
            <pc:docMk/>
            <pc:sldMk cId="2830707583" sldId="2076138182"/>
            <ac:spMk id="29" creationId="{90F838CB-0DC7-4A5A-BBE5-CDBB18B9427D}"/>
          </ac:spMkLst>
        </pc:spChg>
        <pc:spChg chg="add mod">
          <ac:chgData name="Sebastian Birk" userId="6fef93f5-c768-4dfb-8bdd-0abbc09bc9e4" providerId="ADAL" clId="{8EEFD104-2E31-459C-8AA0-7BC753309DEA}" dt="2022-04-13T18:42:50.737" v="15875" actId="164"/>
          <ac:spMkLst>
            <pc:docMk/>
            <pc:sldMk cId="2830707583" sldId="2076138182"/>
            <ac:spMk id="30" creationId="{F1D634BF-597B-4765-8844-B2E8A17A350F}"/>
          </ac:spMkLst>
        </pc:spChg>
        <pc:spChg chg="add del mod">
          <ac:chgData name="Sebastian Birk" userId="6fef93f5-c768-4dfb-8bdd-0abbc09bc9e4" providerId="ADAL" clId="{8EEFD104-2E31-459C-8AA0-7BC753309DEA}" dt="2022-04-13T18:44:04.065" v="15902" actId="478"/>
          <ac:spMkLst>
            <pc:docMk/>
            <pc:sldMk cId="2830707583" sldId="2076138182"/>
            <ac:spMk id="36" creationId="{575FC893-A71A-433E-A204-6B623C7DC1E7}"/>
          </ac:spMkLst>
        </pc:spChg>
        <pc:spChg chg="add mod">
          <ac:chgData name="Sebastian Birk" userId="6fef93f5-c768-4dfb-8bdd-0abbc09bc9e4" providerId="ADAL" clId="{8EEFD104-2E31-459C-8AA0-7BC753309DEA}" dt="2022-04-13T18:49:48.043" v="16001" actId="115"/>
          <ac:spMkLst>
            <pc:docMk/>
            <pc:sldMk cId="2830707583" sldId="2076138182"/>
            <ac:spMk id="37" creationId="{7F12330B-F51B-4F99-8EFD-1EB3A1A70E5E}"/>
          </ac:spMkLst>
        </pc:spChg>
        <pc:spChg chg="add mod">
          <ac:chgData name="Sebastian Birk" userId="6fef93f5-c768-4dfb-8bdd-0abbc09bc9e4" providerId="ADAL" clId="{8EEFD104-2E31-459C-8AA0-7BC753309DEA}" dt="2022-04-13T18:49:48.043" v="16001" actId="115"/>
          <ac:spMkLst>
            <pc:docMk/>
            <pc:sldMk cId="2830707583" sldId="2076138182"/>
            <ac:spMk id="38" creationId="{7D0DDB99-F111-4281-9DF9-FEBE1791AE56}"/>
          </ac:spMkLst>
        </pc:spChg>
        <pc:spChg chg="add mod">
          <ac:chgData name="Sebastian Birk" userId="6fef93f5-c768-4dfb-8bdd-0abbc09bc9e4" providerId="ADAL" clId="{8EEFD104-2E31-459C-8AA0-7BC753309DEA}" dt="2022-04-13T18:49:48.043" v="16001" actId="115"/>
          <ac:spMkLst>
            <pc:docMk/>
            <pc:sldMk cId="2830707583" sldId="2076138182"/>
            <ac:spMk id="39" creationId="{39CF1461-7C46-420B-B157-2AAE13BEE04F}"/>
          </ac:spMkLst>
        </pc:spChg>
        <pc:spChg chg="add mod">
          <ac:chgData name="Sebastian Birk" userId="6fef93f5-c768-4dfb-8bdd-0abbc09bc9e4" providerId="ADAL" clId="{8EEFD104-2E31-459C-8AA0-7BC753309DEA}" dt="2022-04-13T18:49:48.043" v="16001" actId="115"/>
          <ac:spMkLst>
            <pc:docMk/>
            <pc:sldMk cId="2830707583" sldId="2076138182"/>
            <ac:spMk id="40" creationId="{F5BE4C14-A9AF-4545-B617-AB0455C347B3}"/>
          </ac:spMkLst>
        </pc:spChg>
        <pc:grpChg chg="add mod topLvl">
          <ac:chgData name="Sebastian Birk" userId="6fef93f5-c768-4dfb-8bdd-0abbc09bc9e4" providerId="ADAL" clId="{8EEFD104-2E31-459C-8AA0-7BC753309DEA}" dt="2022-04-13T18:48:19.562" v="15970" actId="165"/>
          <ac:grpSpMkLst>
            <pc:docMk/>
            <pc:sldMk cId="2830707583" sldId="2076138182"/>
            <ac:grpSpMk id="9" creationId="{46F1ACA3-A4EC-4648-B9EB-AA27A8C2470C}"/>
          </ac:grpSpMkLst>
        </pc:grpChg>
        <pc:grpChg chg="add mod ord topLvl">
          <ac:chgData name="Sebastian Birk" userId="6fef93f5-c768-4dfb-8bdd-0abbc09bc9e4" providerId="ADAL" clId="{8EEFD104-2E31-459C-8AA0-7BC753309DEA}" dt="2022-04-13T18:48:19.562" v="15970" actId="165"/>
          <ac:grpSpMkLst>
            <pc:docMk/>
            <pc:sldMk cId="2830707583" sldId="2076138182"/>
            <ac:grpSpMk id="12" creationId="{FA48322C-2FCE-4B0B-8CC1-6F20D27C96F1}"/>
          </ac:grpSpMkLst>
        </pc:grpChg>
        <pc:grpChg chg="add mod topLvl">
          <ac:chgData name="Sebastian Birk" userId="6fef93f5-c768-4dfb-8bdd-0abbc09bc9e4" providerId="ADAL" clId="{8EEFD104-2E31-459C-8AA0-7BC753309DEA}" dt="2022-04-13T18:48:19.562" v="15970" actId="165"/>
          <ac:grpSpMkLst>
            <pc:docMk/>
            <pc:sldMk cId="2830707583" sldId="2076138182"/>
            <ac:grpSpMk id="15" creationId="{C6215551-CC2F-403D-9426-FCD061967120}"/>
          </ac:grpSpMkLst>
        </pc:grpChg>
        <pc:grpChg chg="add mod">
          <ac:chgData name="Sebastian Birk" userId="6fef93f5-c768-4dfb-8bdd-0abbc09bc9e4" providerId="ADAL" clId="{8EEFD104-2E31-459C-8AA0-7BC753309DEA}" dt="2022-04-13T18:42:50.737" v="15875" actId="164"/>
          <ac:grpSpMkLst>
            <pc:docMk/>
            <pc:sldMk cId="2830707583" sldId="2076138182"/>
            <ac:grpSpMk id="24" creationId="{702030B4-B286-401D-9A56-F05CDC965B5A}"/>
          </ac:grpSpMkLst>
        </pc:grpChg>
        <pc:grpChg chg="add del mod">
          <ac:chgData name="Sebastian Birk" userId="6fef93f5-c768-4dfb-8bdd-0abbc09bc9e4" providerId="ADAL" clId="{8EEFD104-2E31-459C-8AA0-7BC753309DEA}" dt="2022-04-13T18:57:51.684" v="16042" actId="14100"/>
          <ac:grpSpMkLst>
            <pc:docMk/>
            <pc:sldMk cId="2830707583" sldId="2076138182"/>
            <ac:grpSpMk id="25" creationId="{52B90441-C3DA-4F49-B75C-D533AD874FF3}"/>
          </ac:grpSpMkLst>
        </pc:grpChg>
        <pc:grpChg chg="add mod">
          <ac:chgData name="Sebastian Birk" userId="6fef93f5-c768-4dfb-8bdd-0abbc09bc9e4" providerId="ADAL" clId="{8EEFD104-2E31-459C-8AA0-7BC753309DEA}" dt="2022-04-13T18:57:32.183" v="16038" actId="1036"/>
          <ac:grpSpMkLst>
            <pc:docMk/>
            <pc:sldMk cId="2830707583" sldId="2076138182"/>
            <ac:grpSpMk id="35" creationId="{34C6EEA7-5ADC-44C0-90AC-8850616BD70D}"/>
          </ac:grpSpMkLst>
        </pc:grpChg>
        <pc:grpChg chg="add mod">
          <ac:chgData name="Sebastian Birk" userId="6fef93f5-c768-4dfb-8bdd-0abbc09bc9e4" providerId="ADAL" clId="{8EEFD104-2E31-459C-8AA0-7BC753309DEA}" dt="2022-04-13T18:57:32.183" v="16038" actId="1036"/>
          <ac:grpSpMkLst>
            <pc:docMk/>
            <pc:sldMk cId="2830707583" sldId="2076138182"/>
            <ac:grpSpMk id="72" creationId="{7D0409F4-4140-4A69-ADE4-9FD15B6D2E1A}"/>
          </ac:grpSpMkLst>
        </pc:grpChg>
        <pc:grpChg chg="add mod">
          <ac:chgData name="Sebastian Birk" userId="6fef93f5-c768-4dfb-8bdd-0abbc09bc9e4" providerId="ADAL" clId="{8EEFD104-2E31-459C-8AA0-7BC753309DEA}" dt="2022-04-13T18:57:32.183" v="16038" actId="1036"/>
          <ac:grpSpMkLst>
            <pc:docMk/>
            <pc:sldMk cId="2830707583" sldId="2076138182"/>
            <ac:grpSpMk id="73" creationId="{122BFD62-940B-40CE-8438-12C743FE2453}"/>
          </ac:grpSpMkLst>
        </pc:grpChg>
        <pc:picChg chg="del">
          <ac:chgData name="Sebastian Birk" userId="6fef93f5-c768-4dfb-8bdd-0abbc09bc9e4" providerId="ADAL" clId="{8EEFD104-2E31-459C-8AA0-7BC753309DEA}" dt="2022-04-06T17:29:17.370" v="12398" actId="478"/>
          <ac:picMkLst>
            <pc:docMk/>
            <pc:sldMk cId="2830707583" sldId="2076138182"/>
            <ac:picMk id="5" creationId="{C603BF0B-8039-4585-9A54-9A015BF779D0}"/>
          </ac:picMkLst>
        </pc:picChg>
        <pc:cxnChg chg="add mod">
          <ac:chgData name="Sebastian Birk" userId="6fef93f5-c768-4dfb-8bdd-0abbc09bc9e4" providerId="ADAL" clId="{8EEFD104-2E31-459C-8AA0-7BC753309DEA}" dt="2022-04-13T18:41:26.110" v="15852" actId="164"/>
          <ac:cxnSpMkLst>
            <pc:docMk/>
            <pc:sldMk cId="2830707583" sldId="2076138182"/>
            <ac:cxnSpMk id="20" creationId="{C5BFED35-84F8-48A2-9C54-2294E45CB037}"/>
          </ac:cxnSpMkLst>
        </pc:cxnChg>
        <pc:cxnChg chg="add mod">
          <ac:chgData name="Sebastian Birk" userId="6fef93f5-c768-4dfb-8bdd-0abbc09bc9e4" providerId="ADAL" clId="{8EEFD104-2E31-459C-8AA0-7BC753309DEA}" dt="2022-04-13T18:41:26.110" v="15852" actId="164"/>
          <ac:cxnSpMkLst>
            <pc:docMk/>
            <pc:sldMk cId="2830707583" sldId="2076138182"/>
            <ac:cxnSpMk id="21" creationId="{C5B3F001-202D-4B11-9490-A2C3375AA8CF}"/>
          </ac:cxnSpMkLst>
        </pc:cxnChg>
        <pc:cxnChg chg="add mod">
          <ac:chgData name="Sebastian Birk" userId="6fef93f5-c768-4dfb-8bdd-0abbc09bc9e4" providerId="ADAL" clId="{8EEFD104-2E31-459C-8AA0-7BC753309DEA}" dt="2022-04-13T18:42:50.737" v="15875" actId="164"/>
          <ac:cxnSpMkLst>
            <pc:docMk/>
            <pc:sldMk cId="2830707583" sldId="2076138182"/>
            <ac:cxnSpMk id="31" creationId="{C3524001-3B42-443F-8C22-32A4449306F3}"/>
          </ac:cxnSpMkLst>
        </pc:cxnChg>
        <pc:cxnChg chg="add mod">
          <ac:chgData name="Sebastian Birk" userId="6fef93f5-c768-4dfb-8bdd-0abbc09bc9e4" providerId="ADAL" clId="{8EEFD104-2E31-459C-8AA0-7BC753309DEA}" dt="2022-04-13T18:45:16.569" v="15920" actId="164"/>
          <ac:cxnSpMkLst>
            <pc:docMk/>
            <pc:sldMk cId="2830707583" sldId="2076138182"/>
            <ac:cxnSpMk id="41" creationId="{A4097EBF-A932-4B4A-AD43-A04EC19CA3CA}"/>
          </ac:cxnSpMkLst>
        </pc:cxnChg>
        <pc:cxnChg chg="add mod">
          <ac:chgData name="Sebastian Birk" userId="6fef93f5-c768-4dfb-8bdd-0abbc09bc9e4" providerId="ADAL" clId="{8EEFD104-2E31-459C-8AA0-7BC753309DEA}" dt="2022-04-13T18:45:16.569" v="15920" actId="164"/>
          <ac:cxnSpMkLst>
            <pc:docMk/>
            <pc:sldMk cId="2830707583" sldId="2076138182"/>
            <ac:cxnSpMk id="44" creationId="{A12E8A35-4C97-4EA2-A9F0-B9698EA4A426}"/>
          </ac:cxnSpMkLst>
        </pc:cxnChg>
        <pc:cxnChg chg="add mod">
          <ac:chgData name="Sebastian Birk" userId="6fef93f5-c768-4dfb-8bdd-0abbc09bc9e4" providerId="ADAL" clId="{8EEFD104-2E31-459C-8AA0-7BC753309DEA}" dt="2022-04-13T18:45:16.569" v="15920" actId="164"/>
          <ac:cxnSpMkLst>
            <pc:docMk/>
            <pc:sldMk cId="2830707583" sldId="2076138182"/>
            <ac:cxnSpMk id="49" creationId="{BC6331C9-AD1E-4C7F-A471-1814A77319BF}"/>
          </ac:cxnSpMkLst>
        </pc:cxnChg>
        <pc:cxnChg chg="add mod">
          <ac:chgData name="Sebastian Birk" userId="6fef93f5-c768-4dfb-8bdd-0abbc09bc9e4" providerId="ADAL" clId="{8EEFD104-2E31-459C-8AA0-7BC753309DEA}" dt="2022-04-13T18:45:16.569" v="15920" actId="164"/>
          <ac:cxnSpMkLst>
            <pc:docMk/>
            <pc:sldMk cId="2830707583" sldId="2076138182"/>
            <ac:cxnSpMk id="52" creationId="{147C81DF-667D-4180-AC1B-6C2A85774E71}"/>
          </ac:cxnSpMkLst>
        </pc:cxnChg>
        <pc:cxnChg chg="add mod">
          <ac:chgData name="Sebastian Birk" userId="6fef93f5-c768-4dfb-8bdd-0abbc09bc9e4" providerId="ADAL" clId="{8EEFD104-2E31-459C-8AA0-7BC753309DEA}" dt="2022-04-13T18:45:29.002" v="15921" actId="164"/>
          <ac:cxnSpMkLst>
            <pc:docMk/>
            <pc:sldMk cId="2830707583" sldId="2076138182"/>
            <ac:cxnSpMk id="57" creationId="{3F32357A-4320-4DB0-ACC3-28F89E3B49E9}"/>
          </ac:cxnSpMkLst>
        </pc:cxnChg>
        <pc:cxnChg chg="add mod">
          <ac:chgData name="Sebastian Birk" userId="6fef93f5-c768-4dfb-8bdd-0abbc09bc9e4" providerId="ADAL" clId="{8EEFD104-2E31-459C-8AA0-7BC753309DEA}" dt="2022-04-13T18:45:29.002" v="15921" actId="164"/>
          <ac:cxnSpMkLst>
            <pc:docMk/>
            <pc:sldMk cId="2830707583" sldId="2076138182"/>
            <ac:cxnSpMk id="60" creationId="{BB051AFE-E800-4286-AE0B-E012EB7A1573}"/>
          </ac:cxnSpMkLst>
        </pc:cxnChg>
        <pc:cxnChg chg="add mod">
          <ac:chgData name="Sebastian Birk" userId="6fef93f5-c768-4dfb-8bdd-0abbc09bc9e4" providerId="ADAL" clId="{8EEFD104-2E31-459C-8AA0-7BC753309DEA}" dt="2022-04-13T18:45:29.002" v="15921" actId="164"/>
          <ac:cxnSpMkLst>
            <pc:docMk/>
            <pc:sldMk cId="2830707583" sldId="2076138182"/>
            <ac:cxnSpMk id="63" creationId="{340CEE33-DC70-4765-8106-D047E1B74369}"/>
          </ac:cxnSpMkLst>
        </pc:cxnChg>
        <pc:cxnChg chg="add mod">
          <ac:chgData name="Sebastian Birk" userId="6fef93f5-c768-4dfb-8bdd-0abbc09bc9e4" providerId="ADAL" clId="{8EEFD104-2E31-459C-8AA0-7BC753309DEA}" dt="2022-04-13T19:21:44.409" v="16049"/>
          <ac:cxnSpMkLst>
            <pc:docMk/>
            <pc:sldMk cId="2830707583" sldId="2076138182"/>
            <ac:cxnSpMk id="74" creationId="{E9A2777B-7DF5-4C0B-836D-53BD03DD537C}"/>
          </ac:cxnSpMkLst>
        </pc:cxnChg>
      </pc:sldChg>
      <pc:sldChg chg="addSp delSp modSp add del mod">
        <pc:chgData name="Sebastian Birk" userId="6fef93f5-c768-4dfb-8bdd-0abbc09bc9e4" providerId="ADAL" clId="{8EEFD104-2E31-459C-8AA0-7BC753309DEA}" dt="2022-04-21T08:32:05.264" v="24395" actId="47"/>
        <pc:sldMkLst>
          <pc:docMk/>
          <pc:sldMk cId="311458012" sldId="2076138183"/>
        </pc:sldMkLst>
        <pc:spChg chg="mod">
          <ac:chgData name="Sebastian Birk" userId="6fef93f5-c768-4dfb-8bdd-0abbc09bc9e4" providerId="ADAL" clId="{8EEFD104-2E31-459C-8AA0-7BC753309DEA}" dt="2022-04-21T08:30:02.521" v="24378" actId="1076"/>
          <ac:spMkLst>
            <pc:docMk/>
            <pc:sldMk cId="311458012" sldId="2076138183"/>
            <ac:spMk id="2" creationId="{A32AD522-AB6F-487F-8C5C-F2B981237073}"/>
          </ac:spMkLst>
        </pc:spChg>
        <pc:spChg chg="mod ord">
          <ac:chgData name="Sebastian Birk" userId="6fef93f5-c768-4dfb-8bdd-0abbc09bc9e4" providerId="ADAL" clId="{8EEFD104-2E31-459C-8AA0-7BC753309DEA}" dt="2022-04-21T06:05:38.161" v="21129" actId="20577"/>
          <ac:spMkLst>
            <pc:docMk/>
            <pc:sldMk cId="311458012" sldId="2076138183"/>
            <ac:spMk id="3" creationId="{446D488A-F04D-4C49-B100-0ECB9809262B}"/>
          </ac:spMkLst>
        </pc:spChg>
        <pc:spChg chg="del mod">
          <ac:chgData name="Sebastian Birk" userId="6fef93f5-c768-4dfb-8bdd-0abbc09bc9e4" providerId="ADAL" clId="{8EEFD104-2E31-459C-8AA0-7BC753309DEA}" dt="2022-04-06T17:41:11.993" v="13091" actId="478"/>
          <ac:spMkLst>
            <pc:docMk/>
            <pc:sldMk cId="311458012" sldId="2076138183"/>
            <ac:spMk id="4" creationId="{A41DEE4C-CF5E-4783-BD02-FDE3F8FA3894}"/>
          </ac:spMkLst>
        </pc:spChg>
        <pc:spChg chg="add del mod">
          <ac:chgData name="Sebastian Birk" userId="6fef93f5-c768-4dfb-8bdd-0abbc09bc9e4" providerId="ADAL" clId="{8EEFD104-2E31-459C-8AA0-7BC753309DEA}" dt="2022-04-21T06:04:04.414" v="20945" actId="478"/>
          <ac:spMkLst>
            <pc:docMk/>
            <pc:sldMk cId="311458012" sldId="2076138183"/>
            <ac:spMk id="6" creationId="{3AAB40BF-7DEB-44EB-8DF4-86CECD08FB53}"/>
          </ac:spMkLst>
        </pc:spChg>
        <pc:spChg chg="del">
          <ac:chgData name="Sebastian Birk" userId="6fef93f5-c768-4dfb-8bdd-0abbc09bc9e4" providerId="ADAL" clId="{8EEFD104-2E31-459C-8AA0-7BC753309DEA}" dt="2022-04-06T17:41:08.702" v="13088" actId="478"/>
          <ac:spMkLst>
            <pc:docMk/>
            <pc:sldMk cId="311458012" sldId="2076138183"/>
            <ac:spMk id="6" creationId="{FBD28364-B16A-421E-BDBA-5061F3A97967}"/>
          </ac:spMkLst>
        </pc:spChg>
        <pc:spChg chg="del">
          <ac:chgData name="Sebastian Birk" userId="6fef93f5-c768-4dfb-8bdd-0abbc09bc9e4" providerId="ADAL" clId="{8EEFD104-2E31-459C-8AA0-7BC753309DEA}" dt="2022-04-06T17:41:08" v="13087" actId="478"/>
          <ac:spMkLst>
            <pc:docMk/>
            <pc:sldMk cId="311458012" sldId="2076138183"/>
            <ac:spMk id="7" creationId="{4EB1A7B2-9B4D-481C-A9F8-0C95F8ADA5D4}"/>
          </ac:spMkLst>
        </pc:spChg>
        <pc:spChg chg="add del mod">
          <ac:chgData name="Sebastian Birk" userId="6fef93f5-c768-4dfb-8bdd-0abbc09bc9e4" providerId="ADAL" clId="{8EEFD104-2E31-459C-8AA0-7BC753309DEA}" dt="2022-04-21T06:38:00.157" v="21757" actId="478"/>
          <ac:spMkLst>
            <pc:docMk/>
            <pc:sldMk cId="311458012" sldId="2076138183"/>
            <ac:spMk id="12" creationId="{785912F3-7F4F-45CB-8EF2-5F9BEF2466CD}"/>
          </ac:spMkLst>
        </pc:spChg>
        <pc:spChg chg="add del mod ord">
          <ac:chgData name="Sebastian Birk" userId="6fef93f5-c768-4dfb-8bdd-0abbc09bc9e4" providerId="ADAL" clId="{8EEFD104-2E31-459C-8AA0-7BC753309DEA}" dt="2022-04-21T06:12:09.182" v="21586" actId="478"/>
          <ac:spMkLst>
            <pc:docMk/>
            <pc:sldMk cId="311458012" sldId="2076138183"/>
            <ac:spMk id="13" creationId="{4169803F-1F06-4734-9263-120CC5E6E7D0}"/>
          </ac:spMkLst>
        </pc:spChg>
        <pc:spChg chg="add del mod">
          <ac:chgData name="Sebastian Birk" userId="6fef93f5-c768-4dfb-8bdd-0abbc09bc9e4" providerId="ADAL" clId="{8EEFD104-2E31-459C-8AA0-7BC753309DEA}" dt="2022-04-21T06:37:10.272" v="21753"/>
          <ac:spMkLst>
            <pc:docMk/>
            <pc:sldMk cId="311458012" sldId="2076138183"/>
            <ac:spMk id="14" creationId="{266124DD-BF2A-476E-BB56-436CDA77ED54}"/>
          </ac:spMkLst>
        </pc:spChg>
        <pc:spChg chg="add mod">
          <ac:chgData name="Sebastian Birk" userId="6fef93f5-c768-4dfb-8bdd-0abbc09bc9e4" providerId="ADAL" clId="{8EEFD104-2E31-459C-8AA0-7BC753309DEA}" dt="2022-04-21T07:44:29.885" v="23285" actId="20577"/>
          <ac:spMkLst>
            <pc:docMk/>
            <pc:sldMk cId="311458012" sldId="2076138183"/>
            <ac:spMk id="17" creationId="{8355E63C-02C9-4F12-8419-8813D69809D5}"/>
          </ac:spMkLst>
        </pc:spChg>
        <pc:picChg chg="add del">
          <ac:chgData name="Sebastian Birk" userId="6fef93f5-c768-4dfb-8bdd-0abbc09bc9e4" providerId="ADAL" clId="{8EEFD104-2E31-459C-8AA0-7BC753309DEA}" dt="2022-04-21T06:03:18.666" v="20862" actId="478"/>
          <ac:picMkLst>
            <pc:docMk/>
            <pc:sldMk cId="311458012" sldId="2076138183"/>
            <ac:picMk id="5" creationId="{52C7529A-91F3-476B-B178-EA5814CD59D9}"/>
          </ac:picMkLst>
        </pc:picChg>
        <pc:picChg chg="add del mod">
          <ac:chgData name="Sebastian Birk" userId="6fef93f5-c768-4dfb-8bdd-0abbc09bc9e4" providerId="ADAL" clId="{8EEFD104-2E31-459C-8AA0-7BC753309DEA}" dt="2022-04-21T06:09:24.230" v="21557" actId="478"/>
          <ac:picMkLst>
            <pc:docMk/>
            <pc:sldMk cId="311458012" sldId="2076138183"/>
            <ac:picMk id="8" creationId="{087B10BB-E3B3-4C20-ADAC-05759CCF8A10}"/>
          </ac:picMkLst>
        </pc:picChg>
        <pc:picChg chg="add del mod">
          <ac:chgData name="Sebastian Birk" userId="6fef93f5-c768-4dfb-8bdd-0abbc09bc9e4" providerId="ADAL" clId="{8EEFD104-2E31-459C-8AA0-7BC753309DEA}" dt="2022-04-21T06:37:58.521" v="21756" actId="478"/>
          <ac:picMkLst>
            <pc:docMk/>
            <pc:sldMk cId="311458012" sldId="2076138183"/>
            <ac:picMk id="10" creationId="{9373A1ED-D028-4304-AB96-0FE58358FABF}"/>
          </ac:picMkLst>
        </pc:picChg>
        <pc:picChg chg="add mod">
          <ac:chgData name="Sebastian Birk" userId="6fef93f5-c768-4dfb-8bdd-0abbc09bc9e4" providerId="ADAL" clId="{8EEFD104-2E31-459C-8AA0-7BC753309DEA}" dt="2022-04-21T08:26:56.411" v="24346" actId="1076"/>
          <ac:picMkLst>
            <pc:docMk/>
            <pc:sldMk cId="311458012" sldId="2076138183"/>
            <ac:picMk id="16" creationId="{F5BD6751-AC23-457E-9A7A-06E82D4D8666}"/>
          </ac:picMkLst>
        </pc:picChg>
        <pc:picChg chg="add del mod">
          <ac:chgData name="Sebastian Birk" userId="6fef93f5-c768-4dfb-8bdd-0abbc09bc9e4" providerId="ADAL" clId="{8EEFD104-2E31-459C-8AA0-7BC753309DEA}" dt="2022-04-21T06:44:05.462" v="21996" actId="478"/>
          <ac:picMkLst>
            <pc:docMk/>
            <pc:sldMk cId="311458012" sldId="2076138183"/>
            <ac:picMk id="19" creationId="{25AB0239-2A51-45B2-B217-377AD391D0CB}"/>
          </ac:picMkLst>
        </pc:picChg>
        <pc:picChg chg="add del mod">
          <ac:chgData name="Sebastian Birk" userId="6fef93f5-c768-4dfb-8bdd-0abbc09bc9e4" providerId="ADAL" clId="{8EEFD104-2E31-459C-8AA0-7BC753309DEA}" dt="2022-04-21T06:44:05.017" v="21995" actId="478"/>
          <ac:picMkLst>
            <pc:docMk/>
            <pc:sldMk cId="311458012" sldId="2076138183"/>
            <ac:picMk id="21" creationId="{4610B73D-B48B-4C19-BBF2-8BC6B4EEA38F}"/>
          </ac:picMkLst>
        </pc:picChg>
        <pc:picChg chg="add mod">
          <ac:chgData name="Sebastian Birk" userId="6fef93f5-c768-4dfb-8bdd-0abbc09bc9e4" providerId="ADAL" clId="{8EEFD104-2E31-459C-8AA0-7BC753309DEA}" dt="2022-04-21T07:32:23.037" v="23121" actId="14100"/>
          <ac:picMkLst>
            <pc:docMk/>
            <pc:sldMk cId="311458012" sldId="2076138183"/>
            <ac:picMk id="23" creationId="{51F6D6B2-00A3-495C-8271-1615C01BBDC0}"/>
          </ac:picMkLst>
        </pc:picChg>
        <pc:picChg chg="add mod">
          <ac:chgData name="Sebastian Birk" userId="6fef93f5-c768-4dfb-8bdd-0abbc09bc9e4" providerId="ADAL" clId="{8EEFD104-2E31-459C-8AA0-7BC753309DEA}" dt="2022-04-21T07:31:53.052" v="23115" actId="1076"/>
          <ac:picMkLst>
            <pc:docMk/>
            <pc:sldMk cId="311458012" sldId="2076138183"/>
            <ac:picMk id="25" creationId="{81C1A609-F434-43C3-8CC5-6E4F99D85213}"/>
          </ac:picMkLst>
        </pc:picChg>
        <pc:picChg chg="add mod">
          <ac:chgData name="Sebastian Birk" userId="6fef93f5-c768-4dfb-8bdd-0abbc09bc9e4" providerId="ADAL" clId="{8EEFD104-2E31-459C-8AA0-7BC753309DEA}" dt="2022-04-21T07:32:01.541" v="23118" actId="14100"/>
          <ac:picMkLst>
            <pc:docMk/>
            <pc:sldMk cId="311458012" sldId="2076138183"/>
            <ac:picMk id="27" creationId="{3EA59F11-F411-428D-B88C-745E9EE0ADE7}"/>
          </ac:picMkLst>
        </pc:picChg>
      </pc:sldChg>
      <pc:sldChg chg="modSp add mod">
        <pc:chgData name="Sebastian Birk" userId="6fef93f5-c768-4dfb-8bdd-0abbc09bc9e4" providerId="ADAL" clId="{8EEFD104-2E31-459C-8AA0-7BC753309DEA}" dt="2022-04-06T17:41:30" v="13133" actId="20577"/>
        <pc:sldMkLst>
          <pc:docMk/>
          <pc:sldMk cId="2235090800" sldId="2076138184"/>
        </pc:sldMkLst>
        <pc:spChg chg="mod">
          <ac:chgData name="Sebastian Birk" userId="6fef93f5-c768-4dfb-8bdd-0abbc09bc9e4" providerId="ADAL" clId="{8EEFD104-2E31-459C-8AA0-7BC753309DEA}" dt="2022-04-06T17:41:30" v="13133" actId="20577"/>
          <ac:spMkLst>
            <pc:docMk/>
            <pc:sldMk cId="2235090800" sldId="2076138184"/>
            <ac:spMk id="3" creationId="{446D488A-F04D-4C49-B100-0ECB9809262B}"/>
          </ac:spMkLst>
        </pc:spChg>
      </pc:sldChg>
      <pc:sldChg chg="modSp add mod">
        <pc:chgData name="Sebastian Birk" userId="6fef93f5-c768-4dfb-8bdd-0abbc09bc9e4" providerId="ADAL" clId="{8EEFD104-2E31-459C-8AA0-7BC753309DEA}" dt="2022-04-06T17:41:35.906" v="13140" actId="20577"/>
        <pc:sldMkLst>
          <pc:docMk/>
          <pc:sldMk cId="284960763" sldId="2076138185"/>
        </pc:sldMkLst>
        <pc:spChg chg="mod">
          <ac:chgData name="Sebastian Birk" userId="6fef93f5-c768-4dfb-8bdd-0abbc09bc9e4" providerId="ADAL" clId="{8EEFD104-2E31-459C-8AA0-7BC753309DEA}" dt="2022-04-06T17:41:35.906" v="13140" actId="20577"/>
          <ac:spMkLst>
            <pc:docMk/>
            <pc:sldMk cId="284960763" sldId="2076138185"/>
            <ac:spMk id="3" creationId="{446D488A-F04D-4C49-B100-0ECB9809262B}"/>
          </ac:spMkLst>
        </pc:spChg>
      </pc:sldChg>
      <pc:sldChg chg="addSp delSp modSp add mod ord">
        <pc:chgData name="Sebastian Birk" userId="6fef93f5-c768-4dfb-8bdd-0abbc09bc9e4" providerId="ADAL" clId="{8EEFD104-2E31-459C-8AA0-7BC753309DEA}" dt="2022-04-20T20:12:20.717" v="18444" actId="20577"/>
        <pc:sldMkLst>
          <pc:docMk/>
          <pc:sldMk cId="3504728085" sldId="2076138186"/>
        </pc:sldMkLst>
        <pc:spChg chg="mod">
          <ac:chgData name="Sebastian Birk" userId="6fef93f5-c768-4dfb-8bdd-0abbc09bc9e4" providerId="ADAL" clId="{8EEFD104-2E31-459C-8AA0-7BC753309DEA}" dt="2022-04-13T19:32:19.240" v="16587" actId="108"/>
          <ac:spMkLst>
            <pc:docMk/>
            <pc:sldMk cId="3504728085" sldId="2076138186"/>
            <ac:spMk id="2" creationId="{A32AD522-AB6F-487F-8C5C-F2B981237073}"/>
          </ac:spMkLst>
        </pc:spChg>
        <pc:spChg chg="del mod">
          <ac:chgData name="Sebastian Birk" userId="6fef93f5-c768-4dfb-8bdd-0abbc09bc9e4" providerId="ADAL" clId="{8EEFD104-2E31-459C-8AA0-7BC753309DEA}" dt="2022-04-13T19:22:01.710" v="16052" actId="478"/>
          <ac:spMkLst>
            <pc:docMk/>
            <pc:sldMk cId="3504728085" sldId="2076138186"/>
            <ac:spMk id="3" creationId="{446D488A-F04D-4C49-B100-0ECB9809262B}"/>
          </ac:spMkLst>
        </pc:spChg>
        <pc:spChg chg="add mod">
          <ac:chgData name="Sebastian Birk" userId="6fef93f5-c768-4dfb-8bdd-0abbc09bc9e4" providerId="ADAL" clId="{8EEFD104-2E31-459C-8AA0-7BC753309DEA}" dt="2022-04-20T20:12:20.717" v="18444" actId="20577"/>
          <ac:spMkLst>
            <pc:docMk/>
            <pc:sldMk cId="3504728085" sldId="2076138186"/>
            <ac:spMk id="4" creationId="{26BF7F81-49AD-4CCC-9A92-734FA7569597}"/>
          </ac:spMkLst>
        </pc:spChg>
      </pc:sldChg>
      <pc:sldChg chg="modSp add mod">
        <pc:chgData name="Sebastian Birk" userId="6fef93f5-c768-4dfb-8bdd-0abbc09bc9e4" providerId="ADAL" clId="{8EEFD104-2E31-459C-8AA0-7BC753309DEA}" dt="2022-04-06T17:42:37.868" v="13260" actId="20577"/>
        <pc:sldMkLst>
          <pc:docMk/>
          <pc:sldMk cId="1783186448" sldId="2076138187"/>
        </pc:sldMkLst>
        <pc:spChg chg="mod">
          <ac:chgData name="Sebastian Birk" userId="6fef93f5-c768-4dfb-8bdd-0abbc09bc9e4" providerId="ADAL" clId="{8EEFD104-2E31-459C-8AA0-7BC753309DEA}" dt="2022-04-06T17:42:37.868" v="13260" actId="20577"/>
          <ac:spMkLst>
            <pc:docMk/>
            <pc:sldMk cId="1783186448" sldId="2076138187"/>
            <ac:spMk id="3" creationId="{446D488A-F04D-4C49-B100-0ECB9809262B}"/>
          </ac:spMkLst>
        </pc:spChg>
      </pc:sldChg>
      <pc:sldChg chg="addSp delSp modSp add mod ord">
        <pc:chgData name="Sebastian Birk" userId="6fef93f5-c768-4dfb-8bdd-0abbc09bc9e4" providerId="ADAL" clId="{8EEFD104-2E31-459C-8AA0-7BC753309DEA}" dt="2022-04-06T17:44:45.215" v="13320" actId="1076"/>
        <pc:sldMkLst>
          <pc:docMk/>
          <pc:sldMk cId="3029422462" sldId="2076138188"/>
        </pc:sldMkLst>
        <pc:spChg chg="del">
          <ac:chgData name="Sebastian Birk" userId="6fef93f5-c768-4dfb-8bdd-0abbc09bc9e4" providerId="ADAL" clId="{8EEFD104-2E31-459C-8AA0-7BC753309DEA}" dt="2022-04-06T17:44:17.972" v="13318" actId="478"/>
          <ac:spMkLst>
            <pc:docMk/>
            <pc:sldMk cId="3029422462" sldId="2076138188"/>
            <ac:spMk id="2" creationId="{A32AD522-AB6F-487F-8C5C-F2B981237073}"/>
          </ac:spMkLst>
        </pc:spChg>
        <pc:spChg chg="mod">
          <ac:chgData name="Sebastian Birk" userId="6fef93f5-c768-4dfb-8bdd-0abbc09bc9e4" providerId="ADAL" clId="{8EEFD104-2E31-459C-8AA0-7BC753309DEA}" dt="2022-04-06T17:44:12.813" v="13317" actId="20577"/>
          <ac:spMkLst>
            <pc:docMk/>
            <pc:sldMk cId="3029422462" sldId="2076138188"/>
            <ac:spMk id="3" creationId="{446D488A-F04D-4C49-B100-0ECB9809262B}"/>
          </ac:spMkLst>
        </pc:spChg>
        <pc:spChg chg="add del mod">
          <ac:chgData name="Sebastian Birk" userId="6fef93f5-c768-4dfb-8bdd-0abbc09bc9e4" providerId="ADAL" clId="{8EEFD104-2E31-459C-8AA0-7BC753309DEA}" dt="2022-04-06T17:44:43.035" v="13319" actId="22"/>
          <ac:spMkLst>
            <pc:docMk/>
            <pc:sldMk cId="3029422462" sldId="2076138188"/>
            <ac:spMk id="6" creationId="{5898F6C0-1379-4069-9407-F2F8309D0D70}"/>
          </ac:spMkLst>
        </pc:spChg>
        <pc:picChg chg="del">
          <ac:chgData name="Sebastian Birk" userId="6fef93f5-c768-4dfb-8bdd-0abbc09bc9e4" providerId="ADAL" clId="{8EEFD104-2E31-459C-8AA0-7BC753309DEA}" dt="2022-04-06T17:44:17.972" v="13318" actId="478"/>
          <ac:picMkLst>
            <pc:docMk/>
            <pc:sldMk cId="3029422462" sldId="2076138188"/>
            <ac:picMk id="5" creationId="{C603BF0B-8039-4585-9A54-9A015BF779D0}"/>
          </ac:picMkLst>
        </pc:picChg>
        <pc:picChg chg="add mod ord">
          <ac:chgData name="Sebastian Birk" userId="6fef93f5-c768-4dfb-8bdd-0abbc09bc9e4" providerId="ADAL" clId="{8EEFD104-2E31-459C-8AA0-7BC753309DEA}" dt="2022-04-06T17:44:45.215" v="13320" actId="1076"/>
          <ac:picMkLst>
            <pc:docMk/>
            <pc:sldMk cId="3029422462" sldId="2076138188"/>
            <ac:picMk id="8" creationId="{4B0B67DB-1FB6-4055-97B1-BD59A36649E7}"/>
          </ac:picMkLst>
        </pc:picChg>
      </pc:sldChg>
      <pc:sldChg chg="addSp delSp modSp add mod">
        <pc:chgData name="Sebastian Birk" userId="6fef93f5-c768-4dfb-8bdd-0abbc09bc9e4" providerId="ADAL" clId="{8EEFD104-2E31-459C-8AA0-7BC753309DEA}" dt="2022-04-20T18:29:05.509" v="17930" actId="20577"/>
        <pc:sldMkLst>
          <pc:docMk/>
          <pc:sldMk cId="321739063" sldId="2076138189"/>
        </pc:sldMkLst>
        <pc:spChg chg="mod">
          <ac:chgData name="Sebastian Birk" userId="6fef93f5-c768-4dfb-8bdd-0abbc09bc9e4" providerId="ADAL" clId="{8EEFD104-2E31-459C-8AA0-7BC753309DEA}" dt="2022-04-20T18:29:05.509" v="17930" actId="20577"/>
          <ac:spMkLst>
            <pc:docMk/>
            <pc:sldMk cId="321739063" sldId="2076138189"/>
            <ac:spMk id="2" creationId="{A32AD522-AB6F-487F-8C5C-F2B981237073}"/>
          </ac:spMkLst>
        </pc:spChg>
        <pc:spChg chg="del mod">
          <ac:chgData name="Sebastian Birk" userId="6fef93f5-c768-4dfb-8bdd-0abbc09bc9e4" providerId="ADAL" clId="{8EEFD104-2E31-459C-8AA0-7BC753309DEA}" dt="2022-04-13T19:36:42.534" v="16602" actId="478"/>
          <ac:spMkLst>
            <pc:docMk/>
            <pc:sldMk cId="321739063" sldId="2076138189"/>
            <ac:spMk id="3" creationId="{446D488A-F04D-4C49-B100-0ECB9809262B}"/>
          </ac:spMkLst>
        </pc:spChg>
        <pc:spChg chg="del">
          <ac:chgData name="Sebastian Birk" userId="6fef93f5-c768-4dfb-8bdd-0abbc09bc9e4" providerId="ADAL" clId="{8EEFD104-2E31-459C-8AA0-7BC753309DEA}" dt="2022-04-06T17:46:24.973" v="13353" actId="478"/>
          <ac:spMkLst>
            <pc:docMk/>
            <pc:sldMk cId="321739063" sldId="2076138189"/>
            <ac:spMk id="4" creationId="{A41DEE4C-CF5E-4783-BD02-FDE3F8FA3894}"/>
          </ac:spMkLst>
        </pc:spChg>
        <pc:spChg chg="add del mod">
          <ac:chgData name="Sebastian Birk" userId="6fef93f5-c768-4dfb-8bdd-0abbc09bc9e4" providerId="ADAL" clId="{8EEFD104-2E31-459C-8AA0-7BC753309DEA}" dt="2022-04-13T19:36:46.894" v="16603" actId="478"/>
          <ac:spMkLst>
            <pc:docMk/>
            <pc:sldMk cId="321739063" sldId="2076138189"/>
            <ac:spMk id="5" creationId="{21217CB0-7D51-4EA0-ABED-E937297DABEF}"/>
          </ac:spMkLst>
        </pc:spChg>
        <pc:spChg chg="del">
          <ac:chgData name="Sebastian Birk" userId="6fef93f5-c768-4dfb-8bdd-0abbc09bc9e4" providerId="ADAL" clId="{8EEFD104-2E31-459C-8AA0-7BC753309DEA}" dt="2022-04-06T17:46:24.406" v="13352" actId="478"/>
          <ac:spMkLst>
            <pc:docMk/>
            <pc:sldMk cId="321739063" sldId="2076138189"/>
            <ac:spMk id="6" creationId="{FBD28364-B16A-421E-BDBA-5061F3A97967}"/>
          </ac:spMkLst>
        </pc:spChg>
        <pc:spChg chg="del">
          <ac:chgData name="Sebastian Birk" userId="6fef93f5-c768-4dfb-8bdd-0abbc09bc9e4" providerId="ADAL" clId="{8EEFD104-2E31-459C-8AA0-7BC753309DEA}" dt="2022-04-06T17:46:23.523" v="13351" actId="478"/>
          <ac:spMkLst>
            <pc:docMk/>
            <pc:sldMk cId="321739063" sldId="2076138189"/>
            <ac:spMk id="7" creationId="{4EB1A7B2-9B4D-481C-A9F8-0C95F8ADA5D4}"/>
          </ac:spMkLst>
        </pc:spChg>
        <pc:spChg chg="add mod">
          <ac:chgData name="Sebastian Birk" userId="6fef93f5-c768-4dfb-8bdd-0abbc09bc9e4" providerId="ADAL" clId="{8EEFD104-2E31-459C-8AA0-7BC753309DEA}" dt="2022-04-13T20:06:05.654" v="16722" actId="20577"/>
          <ac:spMkLst>
            <pc:docMk/>
            <pc:sldMk cId="321739063" sldId="2076138189"/>
            <ac:spMk id="7" creationId="{E4E09CC6-389F-44CC-8447-38D0A325EC97}"/>
          </ac:spMkLst>
        </pc:spChg>
        <pc:spChg chg="add mod">
          <ac:chgData name="Sebastian Birk" userId="6fef93f5-c768-4dfb-8bdd-0abbc09bc9e4" providerId="ADAL" clId="{8EEFD104-2E31-459C-8AA0-7BC753309DEA}" dt="2022-04-13T20:35:53.757" v="17897" actId="1076"/>
          <ac:spMkLst>
            <pc:docMk/>
            <pc:sldMk cId="321739063" sldId="2076138189"/>
            <ac:spMk id="11" creationId="{5F67B4A0-E0BE-405F-89CC-B63D371BC3AD}"/>
          </ac:spMkLst>
        </pc:spChg>
        <pc:spChg chg="add mod">
          <ac:chgData name="Sebastian Birk" userId="6fef93f5-c768-4dfb-8bdd-0abbc09bc9e4" providerId="ADAL" clId="{8EEFD104-2E31-459C-8AA0-7BC753309DEA}" dt="2022-04-13T20:36:22.776" v="17901" actId="1076"/>
          <ac:spMkLst>
            <pc:docMk/>
            <pc:sldMk cId="321739063" sldId="2076138189"/>
            <ac:spMk id="14" creationId="{DD62A5BB-BD81-450F-B194-B096D75C391E}"/>
          </ac:spMkLst>
        </pc:spChg>
        <pc:spChg chg="add mod">
          <ac:chgData name="Sebastian Birk" userId="6fef93f5-c768-4dfb-8bdd-0abbc09bc9e4" providerId="ADAL" clId="{8EEFD104-2E31-459C-8AA0-7BC753309DEA}" dt="2022-04-13T20:36:14.119" v="17900" actId="1076"/>
          <ac:spMkLst>
            <pc:docMk/>
            <pc:sldMk cId="321739063" sldId="2076138189"/>
            <ac:spMk id="17" creationId="{F19348AB-D092-4699-BED6-D38BBDA359D9}"/>
          </ac:spMkLst>
        </pc:spChg>
        <pc:picChg chg="add mod">
          <ac:chgData name="Sebastian Birk" userId="6fef93f5-c768-4dfb-8bdd-0abbc09bc9e4" providerId="ADAL" clId="{8EEFD104-2E31-459C-8AA0-7BC753309DEA}" dt="2022-04-13T20:33:01.542" v="17758" actId="1076"/>
          <ac:picMkLst>
            <pc:docMk/>
            <pc:sldMk cId="321739063" sldId="2076138189"/>
            <ac:picMk id="8" creationId="{CB750E13-D5B9-4F2F-91B9-DAED7C77A6F9}"/>
          </ac:picMkLst>
        </pc:picChg>
        <pc:picChg chg="add mod">
          <ac:chgData name="Sebastian Birk" userId="6fef93f5-c768-4dfb-8bdd-0abbc09bc9e4" providerId="ADAL" clId="{8EEFD104-2E31-459C-8AA0-7BC753309DEA}" dt="2022-04-13T20:34:51.230" v="17885" actId="14100"/>
          <ac:picMkLst>
            <pc:docMk/>
            <pc:sldMk cId="321739063" sldId="2076138189"/>
            <ac:picMk id="9" creationId="{498050D2-2052-49ED-AB19-8AB55124677A}"/>
          </ac:picMkLst>
        </pc:picChg>
        <pc:picChg chg="add mod">
          <ac:chgData name="Sebastian Birk" userId="6fef93f5-c768-4dfb-8bdd-0abbc09bc9e4" providerId="ADAL" clId="{8EEFD104-2E31-459C-8AA0-7BC753309DEA}" dt="2022-04-13T20:36:22.776" v="17901" actId="1076"/>
          <ac:picMkLst>
            <pc:docMk/>
            <pc:sldMk cId="321739063" sldId="2076138189"/>
            <ac:picMk id="13" creationId="{2F61032D-F844-46BD-A55B-621180A2A8E0}"/>
          </ac:picMkLst>
        </pc:picChg>
        <pc:picChg chg="add mod">
          <ac:chgData name="Sebastian Birk" userId="6fef93f5-c768-4dfb-8bdd-0abbc09bc9e4" providerId="ADAL" clId="{8EEFD104-2E31-459C-8AA0-7BC753309DEA}" dt="2022-04-13T20:36:05.831" v="17898" actId="1076"/>
          <ac:picMkLst>
            <pc:docMk/>
            <pc:sldMk cId="321739063" sldId="2076138189"/>
            <ac:picMk id="16" creationId="{530CD031-6B7C-431E-95AC-BD130F6E6EEE}"/>
          </ac:picMkLst>
        </pc:picChg>
      </pc:sldChg>
      <pc:sldChg chg="addSp delSp modSp add mod">
        <pc:chgData name="Sebastian Birk" userId="6fef93f5-c768-4dfb-8bdd-0abbc09bc9e4" providerId="ADAL" clId="{8EEFD104-2E31-459C-8AA0-7BC753309DEA}" dt="2022-04-13T19:32:57.292" v="16601" actId="20577"/>
        <pc:sldMkLst>
          <pc:docMk/>
          <pc:sldMk cId="2758120883" sldId="2076138190"/>
        </pc:sldMkLst>
        <pc:spChg chg="mod">
          <ac:chgData name="Sebastian Birk" userId="6fef93f5-c768-4dfb-8bdd-0abbc09bc9e4" providerId="ADAL" clId="{8EEFD104-2E31-459C-8AA0-7BC753309DEA}" dt="2022-04-13T19:32:57.292" v="16601" actId="20577"/>
          <ac:spMkLst>
            <pc:docMk/>
            <pc:sldMk cId="2758120883" sldId="2076138190"/>
            <ac:spMk id="2" creationId="{A32AD522-AB6F-487F-8C5C-F2B981237073}"/>
          </ac:spMkLst>
        </pc:spChg>
        <pc:spChg chg="del mod">
          <ac:chgData name="Sebastian Birk" userId="6fef93f5-c768-4dfb-8bdd-0abbc09bc9e4" providerId="ADAL" clId="{8EEFD104-2E31-459C-8AA0-7BC753309DEA}" dt="2022-04-06T18:26:19.430" v="14846" actId="478"/>
          <ac:spMkLst>
            <pc:docMk/>
            <pc:sldMk cId="2758120883" sldId="2076138190"/>
            <ac:spMk id="3" creationId="{446D488A-F04D-4C49-B100-0ECB9809262B}"/>
          </ac:spMkLst>
        </pc:spChg>
        <pc:spChg chg="add mod">
          <ac:chgData name="Sebastian Birk" userId="6fef93f5-c768-4dfb-8bdd-0abbc09bc9e4" providerId="ADAL" clId="{8EEFD104-2E31-459C-8AA0-7BC753309DEA}" dt="2022-04-13T19:32:47.147" v="16599" actId="20577"/>
          <ac:spMkLst>
            <pc:docMk/>
            <pc:sldMk cId="2758120883" sldId="2076138190"/>
            <ac:spMk id="5" creationId="{265DAC8F-B063-4A2D-85A8-D6FDBFD37EC9}"/>
          </ac:spMkLst>
        </pc:spChg>
        <pc:spChg chg="add del mod">
          <ac:chgData name="Sebastian Birk" userId="6fef93f5-c768-4dfb-8bdd-0abbc09bc9e4" providerId="ADAL" clId="{8EEFD104-2E31-459C-8AA0-7BC753309DEA}" dt="2022-04-13T19:32:36.313" v="16588" actId="478"/>
          <ac:spMkLst>
            <pc:docMk/>
            <pc:sldMk cId="2758120883" sldId="2076138190"/>
            <ac:spMk id="10" creationId="{C54CEDF6-2C31-4F00-A6DE-E09C1AFE98C6}"/>
          </ac:spMkLst>
        </pc:spChg>
        <pc:spChg chg="add del mod">
          <ac:chgData name="Sebastian Birk" userId="6fef93f5-c768-4dfb-8bdd-0abbc09bc9e4" providerId="ADAL" clId="{8EEFD104-2E31-459C-8AA0-7BC753309DEA}" dt="2022-04-06T18:26:21.958" v="14847" actId="478"/>
          <ac:spMkLst>
            <pc:docMk/>
            <pc:sldMk cId="2758120883" sldId="2076138190"/>
            <ac:spMk id="12" creationId="{A5B8F4F7-12F3-4ACC-A14A-347BF542EED8}"/>
          </ac:spMkLst>
        </pc:spChg>
        <pc:picChg chg="add del mod">
          <ac:chgData name="Sebastian Birk" userId="6fef93f5-c768-4dfb-8bdd-0abbc09bc9e4" providerId="ADAL" clId="{8EEFD104-2E31-459C-8AA0-7BC753309DEA}" dt="2022-04-06T18:21:29.064" v="14795" actId="478"/>
          <ac:picMkLst>
            <pc:docMk/>
            <pc:sldMk cId="2758120883" sldId="2076138190"/>
            <ac:picMk id="5" creationId="{61A3B07D-6E95-4AC1-AA1E-B62B5DCDAA59}"/>
          </ac:picMkLst>
        </pc:picChg>
        <pc:picChg chg="add del mod">
          <ac:chgData name="Sebastian Birk" userId="6fef93f5-c768-4dfb-8bdd-0abbc09bc9e4" providerId="ADAL" clId="{8EEFD104-2E31-459C-8AA0-7BC753309DEA}" dt="2022-04-06T18:23:38.008" v="14815" actId="478"/>
          <ac:picMkLst>
            <pc:docMk/>
            <pc:sldMk cId="2758120883" sldId="2076138190"/>
            <ac:picMk id="7" creationId="{7AEF5629-A94A-47F8-833B-61CC7CF15097}"/>
          </ac:picMkLst>
        </pc:picChg>
        <pc:picChg chg="add mod">
          <ac:chgData name="Sebastian Birk" userId="6fef93f5-c768-4dfb-8bdd-0abbc09bc9e4" providerId="ADAL" clId="{8EEFD104-2E31-459C-8AA0-7BC753309DEA}" dt="2022-04-06T18:26:51.883" v="14853" actId="1076"/>
          <ac:picMkLst>
            <pc:docMk/>
            <pc:sldMk cId="2758120883" sldId="2076138190"/>
            <ac:picMk id="9" creationId="{F01E6BBD-54E8-4CB3-9A11-1AE8C577289B}"/>
          </ac:picMkLst>
        </pc:picChg>
      </pc:sldChg>
      <pc:sldChg chg="addSp delSp modSp add mod">
        <pc:chgData name="Sebastian Birk" userId="6fef93f5-c768-4dfb-8bdd-0abbc09bc9e4" providerId="ADAL" clId="{8EEFD104-2E31-459C-8AA0-7BC753309DEA}" dt="2022-04-06T20:33:07.686" v="15083" actId="22"/>
        <pc:sldMkLst>
          <pc:docMk/>
          <pc:sldMk cId="438125221" sldId="2076138191"/>
        </pc:sldMkLst>
        <pc:spChg chg="mod">
          <ac:chgData name="Sebastian Birk" userId="6fef93f5-c768-4dfb-8bdd-0abbc09bc9e4" providerId="ADAL" clId="{8EEFD104-2E31-459C-8AA0-7BC753309DEA}" dt="2022-04-06T20:08:03.044" v="15071"/>
          <ac:spMkLst>
            <pc:docMk/>
            <pc:sldMk cId="438125221" sldId="2076138191"/>
            <ac:spMk id="2" creationId="{A32AD522-AB6F-487F-8C5C-F2B981237073}"/>
          </ac:spMkLst>
        </pc:spChg>
        <pc:spChg chg="mod">
          <ac:chgData name="Sebastian Birk" userId="6fef93f5-c768-4dfb-8bdd-0abbc09bc9e4" providerId="ADAL" clId="{8EEFD104-2E31-459C-8AA0-7BC753309DEA}" dt="2022-04-06T20:06:24.851" v="14876" actId="20577"/>
          <ac:spMkLst>
            <pc:docMk/>
            <pc:sldMk cId="438125221" sldId="2076138191"/>
            <ac:spMk id="3" creationId="{446D488A-F04D-4C49-B100-0ECB9809262B}"/>
          </ac:spMkLst>
        </pc:spChg>
        <pc:spChg chg="add mod">
          <ac:chgData name="Sebastian Birk" userId="6fef93f5-c768-4dfb-8bdd-0abbc09bc9e4" providerId="ADAL" clId="{8EEFD104-2E31-459C-8AA0-7BC753309DEA}" dt="2022-04-06T20:21:27.443" v="15081" actId="1076"/>
          <ac:spMkLst>
            <pc:docMk/>
            <pc:sldMk cId="438125221" sldId="2076138191"/>
            <ac:spMk id="8" creationId="{9DBAF5A4-ECD7-4980-AA37-E77C7EF275BB}"/>
          </ac:spMkLst>
        </pc:spChg>
        <pc:picChg chg="del">
          <ac:chgData name="Sebastian Birk" userId="6fef93f5-c768-4dfb-8bdd-0abbc09bc9e4" providerId="ADAL" clId="{8EEFD104-2E31-459C-8AA0-7BC753309DEA}" dt="2022-04-06T20:06:27.864" v="14877" actId="478"/>
          <ac:picMkLst>
            <pc:docMk/>
            <pc:sldMk cId="438125221" sldId="2076138191"/>
            <ac:picMk id="5" creationId="{C603BF0B-8039-4585-9A54-9A015BF779D0}"/>
          </ac:picMkLst>
        </pc:picChg>
        <pc:picChg chg="add mod">
          <ac:chgData name="Sebastian Birk" userId="6fef93f5-c768-4dfb-8bdd-0abbc09bc9e4" providerId="ADAL" clId="{8EEFD104-2E31-459C-8AA0-7BC753309DEA}" dt="2022-04-06T20:20:37.506" v="15077" actId="1076"/>
          <ac:picMkLst>
            <pc:docMk/>
            <pc:sldMk cId="438125221" sldId="2076138191"/>
            <ac:picMk id="6" creationId="{E1F5ACDD-C6B0-4AA6-A5CB-955F3B9EDD0C}"/>
          </ac:picMkLst>
        </pc:picChg>
        <pc:picChg chg="add del">
          <ac:chgData name="Sebastian Birk" userId="6fef93f5-c768-4dfb-8bdd-0abbc09bc9e4" providerId="ADAL" clId="{8EEFD104-2E31-459C-8AA0-7BC753309DEA}" dt="2022-04-06T20:33:07.686" v="15083" actId="22"/>
          <ac:picMkLst>
            <pc:docMk/>
            <pc:sldMk cId="438125221" sldId="2076138191"/>
            <ac:picMk id="10" creationId="{99981F44-C622-42D0-A805-C89D43257B2F}"/>
          </ac:picMkLst>
        </pc:picChg>
      </pc:sldChg>
      <pc:sldChg chg="add del">
        <pc:chgData name="Sebastian Birk" userId="6fef93f5-c768-4dfb-8bdd-0abbc09bc9e4" providerId="ADAL" clId="{8EEFD104-2E31-459C-8AA0-7BC753309DEA}" dt="2022-04-06T20:06:37.965" v="14880"/>
        <pc:sldMkLst>
          <pc:docMk/>
          <pc:sldMk cId="2336405344" sldId="2076138192"/>
        </pc:sldMkLst>
      </pc:sldChg>
      <pc:sldChg chg="addSp delSp modSp add mod ord">
        <pc:chgData name="Sebastian Birk" userId="6fef93f5-c768-4dfb-8bdd-0abbc09bc9e4" providerId="ADAL" clId="{8EEFD104-2E31-459C-8AA0-7BC753309DEA}" dt="2022-04-06T20:33:57.035" v="15109" actId="1076"/>
        <pc:sldMkLst>
          <pc:docMk/>
          <pc:sldMk cId="2623371991" sldId="2076138193"/>
        </pc:sldMkLst>
        <pc:spChg chg="del">
          <ac:chgData name="Sebastian Birk" userId="6fef93f5-c768-4dfb-8bdd-0abbc09bc9e4" providerId="ADAL" clId="{8EEFD104-2E31-459C-8AA0-7BC753309DEA}" dt="2022-04-06T20:33:26.611" v="15107" actId="478"/>
          <ac:spMkLst>
            <pc:docMk/>
            <pc:sldMk cId="2623371991" sldId="2076138193"/>
            <ac:spMk id="2" creationId="{A32AD522-AB6F-487F-8C5C-F2B981237073}"/>
          </ac:spMkLst>
        </pc:spChg>
        <pc:spChg chg="mod">
          <ac:chgData name="Sebastian Birk" userId="6fef93f5-c768-4dfb-8bdd-0abbc09bc9e4" providerId="ADAL" clId="{8EEFD104-2E31-459C-8AA0-7BC753309DEA}" dt="2022-04-06T20:33:21.634" v="15106" actId="20577"/>
          <ac:spMkLst>
            <pc:docMk/>
            <pc:sldMk cId="2623371991" sldId="2076138193"/>
            <ac:spMk id="3" creationId="{446D488A-F04D-4C49-B100-0ECB9809262B}"/>
          </ac:spMkLst>
        </pc:spChg>
        <pc:spChg chg="add mod">
          <ac:chgData name="Sebastian Birk" userId="6fef93f5-c768-4dfb-8bdd-0abbc09bc9e4" providerId="ADAL" clId="{8EEFD104-2E31-459C-8AA0-7BC753309DEA}" dt="2022-04-06T20:33:26.611" v="15107" actId="478"/>
          <ac:spMkLst>
            <pc:docMk/>
            <pc:sldMk cId="2623371991" sldId="2076138193"/>
            <ac:spMk id="5" creationId="{D69575C9-A6A7-412A-9CB3-BD09C259B8B9}"/>
          </ac:spMkLst>
        </pc:spChg>
        <pc:spChg chg="del">
          <ac:chgData name="Sebastian Birk" userId="6fef93f5-c768-4dfb-8bdd-0abbc09bc9e4" providerId="ADAL" clId="{8EEFD104-2E31-459C-8AA0-7BC753309DEA}" dt="2022-04-06T20:33:26.611" v="15107" actId="478"/>
          <ac:spMkLst>
            <pc:docMk/>
            <pc:sldMk cId="2623371991" sldId="2076138193"/>
            <ac:spMk id="8" creationId="{9DBAF5A4-ECD7-4980-AA37-E77C7EF275BB}"/>
          </ac:spMkLst>
        </pc:spChg>
        <pc:picChg chg="del">
          <ac:chgData name="Sebastian Birk" userId="6fef93f5-c768-4dfb-8bdd-0abbc09bc9e4" providerId="ADAL" clId="{8EEFD104-2E31-459C-8AA0-7BC753309DEA}" dt="2022-04-06T20:33:26.611" v="15107" actId="478"/>
          <ac:picMkLst>
            <pc:docMk/>
            <pc:sldMk cId="2623371991" sldId="2076138193"/>
            <ac:picMk id="6" creationId="{E1F5ACDD-C6B0-4AA6-A5CB-955F3B9EDD0C}"/>
          </ac:picMkLst>
        </pc:picChg>
        <pc:picChg chg="add mod">
          <ac:chgData name="Sebastian Birk" userId="6fef93f5-c768-4dfb-8bdd-0abbc09bc9e4" providerId="ADAL" clId="{8EEFD104-2E31-459C-8AA0-7BC753309DEA}" dt="2022-04-06T20:33:57.035" v="15109" actId="1076"/>
          <ac:picMkLst>
            <pc:docMk/>
            <pc:sldMk cId="2623371991" sldId="2076138193"/>
            <ac:picMk id="9" creationId="{4ED52611-CE41-4304-A9E8-222D24C6059D}"/>
          </ac:picMkLst>
        </pc:picChg>
      </pc:sldChg>
      <pc:sldChg chg="addSp delSp modSp add mod ord">
        <pc:chgData name="Sebastian Birk" userId="6fef93f5-c768-4dfb-8bdd-0abbc09bc9e4" providerId="ADAL" clId="{8EEFD104-2E31-459C-8AA0-7BC753309DEA}" dt="2022-04-13T20:05:55.922" v="16709"/>
        <pc:sldMkLst>
          <pc:docMk/>
          <pc:sldMk cId="3116347380" sldId="2076138194"/>
        </pc:sldMkLst>
        <pc:spChg chg="mod">
          <ac:chgData name="Sebastian Birk" userId="6fef93f5-c768-4dfb-8bdd-0abbc09bc9e4" providerId="ADAL" clId="{8EEFD104-2E31-459C-8AA0-7BC753309DEA}" dt="2022-04-13T19:55:59.547" v="16707" actId="20577"/>
          <ac:spMkLst>
            <pc:docMk/>
            <pc:sldMk cId="3116347380" sldId="2076138194"/>
            <ac:spMk id="2" creationId="{A32AD522-AB6F-487F-8C5C-F2B981237073}"/>
          </ac:spMkLst>
        </pc:spChg>
        <pc:spChg chg="mod">
          <ac:chgData name="Sebastian Birk" userId="6fef93f5-c768-4dfb-8bdd-0abbc09bc9e4" providerId="ADAL" clId="{8EEFD104-2E31-459C-8AA0-7BC753309DEA}" dt="2022-04-13T19:49:08.198" v="16667" actId="20577"/>
          <ac:spMkLst>
            <pc:docMk/>
            <pc:sldMk cId="3116347380" sldId="2076138194"/>
            <ac:spMk id="7" creationId="{E4E09CC6-389F-44CC-8447-38D0A325EC97}"/>
          </ac:spMkLst>
        </pc:spChg>
        <pc:picChg chg="add mod ord">
          <ac:chgData name="Sebastian Birk" userId="6fef93f5-c768-4dfb-8bdd-0abbc09bc9e4" providerId="ADAL" clId="{8EEFD104-2E31-459C-8AA0-7BC753309DEA}" dt="2022-04-13T19:55:45.070" v="16706" actId="1035"/>
          <ac:picMkLst>
            <pc:docMk/>
            <pc:sldMk cId="3116347380" sldId="2076138194"/>
            <ac:picMk id="4" creationId="{2CE4169A-412C-423E-AA53-E97659398EF4}"/>
          </ac:picMkLst>
        </pc:picChg>
        <pc:picChg chg="del">
          <ac:chgData name="Sebastian Birk" userId="6fef93f5-c768-4dfb-8bdd-0abbc09bc9e4" providerId="ADAL" clId="{8EEFD104-2E31-459C-8AA0-7BC753309DEA}" dt="2022-04-13T19:49:11.279" v="16668" actId="478"/>
          <ac:picMkLst>
            <pc:docMk/>
            <pc:sldMk cId="3116347380" sldId="2076138194"/>
            <ac:picMk id="8" creationId="{CB750E13-D5B9-4F2F-91B9-DAED7C77A6F9}"/>
          </ac:picMkLst>
        </pc:picChg>
      </pc:sldChg>
      <pc:sldChg chg="addSp delSp modSp add mod">
        <pc:chgData name="Sebastian Birk" userId="6fef93f5-c768-4dfb-8bdd-0abbc09bc9e4" providerId="ADAL" clId="{8EEFD104-2E31-459C-8AA0-7BC753309DEA}" dt="2022-04-20T20:10:15.017" v="18426" actId="20577"/>
        <pc:sldMkLst>
          <pc:docMk/>
          <pc:sldMk cId="516820960" sldId="2076138195"/>
        </pc:sldMkLst>
        <pc:spChg chg="mod">
          <ac:chgData name="Sebastian Birk" userId="6fef93f5-c768-4dfb-8bdd-0abbc09bc9e4" providerId="ADAL" clId="{8EEFD104-2E31-459C-8AA0-7BC753309DEA}" dt="2022-04-20T20:01:12.910" v="18358" actId="20577"/>
          <ac:spMkLst>
            <pc:docMk/>
            <pc:sldMk cId="516820960" sldId="2076138195"/>
            <ac:spMk id="2" creationId="{A32AD522-AB6F-487F-8C5C-F2B981237073}"/>
          </ac:spMkLst>
        </pc:spChg>
        <pc:spChg chg="mod ord">
          <ac:chgData name="Sebastian Birk" userId="6fef93f5-c768-4dfb-8bdd-0abbc09bc9e4" providerId="ADAL" clId="{8EEFD104-2E31-459C-8AA0-7BC753309DEA}" dt="2022-04-20T20:06:48.486" v="18398" actId="167"/>
          <ac:spMkLst>
            <pc:docMk/>
            <pc:sldMk cId="516820960" sldId="2076138195"/>
            <ac:spMk id="11" creationId="{5F67B4A0-E0BE-405F-89CC-B63D371BC3AD}"/>
          </ac:spMkLst>
        </pc:spChg>
        <pc:spChg chg="mod">
          <ac:chgData name="Sebastian Birk" userId="6fef93f5-c768-4dfb-8bdd-0abbc09bc9e4" providerId="ADAL" clId="{8EEFD104-2E31-459C-8AA0-7BC753309DEA}" dt="2022-04-20T20:10:15.017" v="18426" actId="20577"/>
          <ac:spMkLst>
            <pc:docMk/>
            <pc:sldMk cId="516820960" sldId="2076138195"/>
            <ac:spMk id="14" creationId="{DD62A5BB-BD81-450F-B194-B096D75C391E}"/>
          </ac:spMkLst>
        </pc:spChg>
        <pc:spChg chg="mod">
          <ac:chgData name="Sebastian Birk" userId="6fef93f5-c768-4dfb-8bdd-0abbc09bc9e4" providerId="ADAL" clId="{8EEFD104-2E31-459C-8AA0-7BC753309DEA}" dt="2022-04-20T20:08:54.230" v="18423" actId="14100"/>
          <ac:spMkLst>
            <pc:docMk/>
            <pc:sldMk cId="516820960" sldId="2076138195"/>
            <ac:spMk id="17" creationId="{F19348AB-D092-4699-BED6-D38BBDA359D9}"/>
          </ac:spMkLst>
        </pc:spChg>
        <pc:spChg chg="add del mod">
          <ac:chgData name="Sebastian Birk" userId="6fef93f5-c768-4dfb-8bdd-0abbc09bc9e4" providerId="ADAL" clId="{8EEFD104-2E31-459C-8AA0-7BC753309DEA}" dt="2022-04-20T20:06:52.590" v="18399" actId="478"/>
          <ac:spMkLst>
            <pc:docMk/>
            <pc:sldMk cId="516820960" sldId="2076138195"/>
            <ac:spMk id="18" creationId="{052ADA7E-6D93-4046-B452-E3B166E4185F}"/>
          </ac:spMkLst>
        </pc:spChg>
        <pc:spChg chg="add del mod ord">
          <ac:chgData name="Sebastian Birk" userId="6fef93f5-c768-4dfb-8bdd-0abbc09bc9e4" providerId="ADAL" clId="{8EEFD104-2E31-459C-8AA0-7BC753309DEA}" dt="2022-04-20T20:07:42.798" v="18409" actId="478"/>
          <ac:spMkLst>
            <pc:docMk/>
            <pc:sldMk cId="516820960" sldId="2076138195"/>
            <ac:spMk id="19" creationId="{7F23E9C9-36AB-49D4-9E8A-8F317BCE0D93}"/>
          </ac:spMkLst>
        </pc:spChg>
        <pc:spChg chg="add del mod">
          <ac:chgData name="Sebastian Birk" userId="6fef93f5-c768-4dfb-8bdd-0abbc09bc9e4" providerId="ADAL" clId="{8EEFD104-2E31-459C-8AA0-7BC753309DEA}" dt="2022-04-20T20:08:58.927" v="18424" actId="478"/>
          <ac:spMkLst>
            <pc:docMk/>
            <pc:sldMk cId="516820960" sldId="2076138195"/>
            <ac:spMk id="20" creationId="{8DB065DE-55EC-4BA4-B9EB-C75AC1C803B3}"/>
          </ac:spMkLst>
        </pc:spChg>
        <pc:spChg chg="add del mod">
          <ac:chgData name="Sebastian Birk" userId="6fef93f5-c768-4dfb-8bdd-0abbc09bc9e4" providerId="ADAL" clId="{8EEFD104-2E31-459C-8AA0-7BC753309DEA}" dt="2022-04-20T20:08:15.224" v="18413"/>
          <ac:spMkLst>
            <pc:docMk/>
            <pc:sldMk cId="516820960" sldId="2076138195"/>
            <ac:spMk id="21" creationId="{CDB7E1D6-5B5B-4CC1-8B32-D4D621488FD0}"/>
          </ac:spMkLst>
        </pc:spChg>
        <pc:spChg chg="add del mod">
          <ac:chgData name="Sebastian Birk" userId="6fef93f5-c768-4dfb-8bdd-0abbc09bc9e4" providerId="ADAL" clId="{8EEFD104-2E31-459C-8AA0-7BC753309DEA}" dt="2022-04-20T20:08:15.224" v="18413"/>
          <ac:spMkLst>
            <pc:docMk/>
            <pc:sldMk cId="516820960" sldId="2076138195"/>
            <ac:spMk id="22" creationId="{20F6991D-FE1B-4896-9B3B-37A802CD840D}"/>
          </ac:spMkLst>
        </pc:spChg>
        <pc:spChg chg="add del mod">
          <ac:chgData name="Sebastian Birk" userId="6fef93f5-c768-4dfb-8bdd-0abbc09bc9e4" providerId="ADAL" clId="{8EEFD104-2E31-459C-8AA0-7BC753309DEA}" dt="2022-04-20T20:08:15.224" v="18413"/>
          <ac:spMkLst>
            <pc:docMk/>
            <pc:sldMk cId="516820960" sldId="2076138195"/>
            <ac:spMk id="23" creationId="{401AAB3A-244E-41CD-95A8-150FC852ECAE}"/>
          </ac:spMkLst>
        </pc:spChg>
        <pc:spChg chg="add del mod">
          <ac:chgData name="Sebastian Birk" userId="6fef93f5-c768-4dfb-8bdd-0abbc09bc9e4" providerId="ADAL" clId="{8EEFD104-2E31-459C-8AA0-7BC753309DEA}" dt="2022-04-20T20:08:18.807" v="18415"/>
          <ac:spMkLst>
            <pc:docMk/>
            <pc:sldMk cId="516820960" sldId="2076138195"/>
            <ac:spMk id="24" creationId="{C652CEE7-6623-4AE9-A15D-BE2FD87F2106}"/>
          </ac:spMkLst>
        </pc:spChg>
        <pc:spChg chg="add del mod">
          <ac:chgData name="Sebastian Birk" userId="6fef93f5-c768-4dfb-8bdd-0abbc09bc9e4" providerId="ADAL" clId="{8EEFD104-2E31-459C-8AA0-7BC753309DEA}" dt="2022-04-20T20:08:18.807" v="18415"/>
          <ac:spMkLst>
            <pc:docMk/>
            <pc:sldMk cId="516820960" sldId="2076138195"/>
            <ac:spMk id="25" creationId="{DD8F3DE1-8664-4241-BAB3-65187D040B73}"/>
          </ac:spMkLst>
        </pc:spChg>
        <pc:spChg chg="add del mod">
          <ac:chgData name="Sebastian Birk" userId="6fef93f5-c768-4dfb-8bdd-0abbc09bc9e4" providerId="ADAL" clId="{8EEFD104-2E31-459C-8AA0-7BC753309DEA}" dt="2022-04-20T20:08:18.807" v="18415"/>
          <ac:spMkLst>
            <pc:docMk/>
            <pc:sldMk cId="516820960" sldId="2076138195"/>
            <ac:spMk id="26" creationId="{3097C67A-A3A2-4846-82A0-8B1507B2F442}"/>
          </ac:spMkLst>
        </pc:spChg>
        <pc:picChg chg="add mod">
          <ac:chgData name="Sebastian Birk" userId="6fef93f5-c768-4dfb-8bdd-0abbc09bc9e4" providerId="ADAL" clId="{8EEFD104-2E31-459C-8AA0-7BC753309DEA}" dt="2022-04-20T20:07:11.450" v="18402" actId="1076"/>
          <ac:picMkLst>
            <pc:docMk/>
            <pc:sldMk cId="516820960" sldId="2076138195"/>
            <ac:picMk id="4" creationId="{56EA5F13-3528-4379-937A-C2A9FE381EA4}"/>
          </ac:picMkLst>
        </pc:picChg>
        <pc:picChg chg="add mod">
          <ac:chgData name="Sebastian Birk" userId="6fef93f5-c768-4dfb-8bdd-0abbc09bc9e4" providerId="ADAL" clId="{8EEFD104-2E31-459C-8AA0-7BC753309DEA}" dt="2022-04-20T20:07:17.898" v="18404" actId="1076"/>
          <ac:picMkLst>
            <pc:docMk/>
            <pc:sldMk cId="516820960" sldId="2076138195"/>
            <ac:picMk id="6" creationId="{FDECD057-45F0-431A-BAE1-99C9B2E51837}"/>
          </ac:picMkLst>
        </pc:picChg>
        <pc:picChg chg="del">
          <ac:chgData name="Sebastian Birk" userId="6fef93f5-c768-4dfb-8bdd-0abbc09bc9e4" providerId="ADAL" clId="{8EEFD104-2E31-459C-8AA0-7BC753309DEA}" dt="2022-04-13T20:14:34.594" v="17157" actId="478"/>
          <ac:picMkLst>
            <pc:docMk/>
            <pc:sldMk cId="516820960" sldId="2076138195"/>
            <ac:picMk id="8" creationId="{CB750E13-D5B9-4F2F-91B9-DAED7C77A6F9}"/>
          </ac:picMkLst>
        </pc:picChg>
        <pc:picChg chg="del">
          <ac:chgData name="Sebastian Birk" userId="6fef93f5-c768-4dfb-8bdd-0abbc09bc9e4" providerId="ADAL" clId="{8EEFD104-2E31-459C-8AA0-7BC753309DEA}" dt="2022-04-13T20:14:35.954" v="17158" actId="478"/>
          <ac:picMkLst>
            <pc:docMk/>
            <pc:sldMk cId="516820960" sldId="2076138195"/>
            <ac:picMk id="9" creationId="{498050D2-2052-49ED-AB19-8AB55124677A}"/>
          </ac:picMkLst>
        </pc:picChg>
        <pc:picChg chg="add mod">
          <ac:chgData name="Sebastian Birk" userId="6fef93f5-c768-4dfb-8bdd-0abbc09bc9e4" providerId="ADAL" clId="{8EEFD104-2E31-459C-8AA0-7BC753309DEA}" dt="2022-04-20T20:08:46.331" v="18421" actId="1076"/>
          <ac:picMkLst>
            <pc:docMk/>
            <pc:sldMk cId="516820960" sldId="2076138195"/>
            <ac:picMk id="12" creationId="{7F5F60ED-63A9-44ED-AC67-869203531E7A}"/>
          </ac:picMkLst>
        </pc:picChg>
        <pc:picChg chg="del">
          <ac:chgData name="Sebastian Birk" userId="6fef93f5-c768-4dfb-8bdd-0abbc09bc9e4" providerId="ADAL" clId="{8EEFD104-2E31-459C-8AA0-7BC753309DEA}" dt="2022-04-13T20:14:36.504" v="17159" actId="478"/>
          <ac:picMkLst>
            <pc:docMk/>
            <pc:sldMk cId="516820960" sldId="2076138195"/>
            <ac:picMk id="13" creationId="{2F61032D-F844-46BD-A55B-621180A2A8E0}"/>
          </ac:picMkLst>
        </pc:picChg>
        <pc:picChg chg="del">
          <ac:chgData name="Sebastian Birk" userId="6fef93f5-c768-4dfb-8bdd-0abbc09bc9e4" providerId="ADAL" clId="{8EEFD104-2E31-459C-8AA0-7BC753309DEA}" dt="2022-04-13T20:14:36.875" v="17160" actId="478"/>
          <ac:picMkLst>
            <pc:docMk/>
            <pc:sldMk cId="516820960" sldId="2076138195"/>
            <ac:picMk id="16" creationId="{530CD031-6B7C-431E-95AC-BD130F6E6EEE}"/>
          </ac:picMkLst>
        </pc:picChg>
      </pc:sldChg>
      <pc:sldChg chg="addSp delSp modSp add mod">
        <pc:chgData name="Sebastian Birk" userId="6fef93f5-c768-4dfb-8bdd-0abbc09bc9e4" providerId="ADAL" clId="{8EEFD104-2E31-459C-8AA0-7BC753309DEA}" dt="2022-04-20T20:23:11.374" v="19304" actId="1076"/>
        <pc:sldMkLst>
          <pc:docMk/>
          <pc:sldMk cId="3452562783" sldId="2076138196"/>
        </pc:sldMkLst>
        <pc:spChg chg="mod">
          <ac:chgData name="Sebastian Birk" userId="6fef93f5-c768-4dfb-8bdd-0abbc09bc9e4" providerId="ADAL" clId="{8EEFD104-2E31-459C-8AA0-7BC753309DEA}" dt="2022-04-20T20:18:21.566" v="19120" actId="20577"/>
          <ac:spMkLst>
            <pc:docMk/>
            <pc:sldMk cId="3452562783" sldId="2076138196"/>
            <ac:spMk id="2" creationId="{A32AD522-AB6F-487F-8C5C-F2B981237073}"/>
          </ac:spMkLst>
        </pc:spChg>
        <pc:spChg chg="mod">
          <ac:chgData name="Sebastian Birk" userId="6fef93f5-c768-4dfb-8bdd-0abbc09bc9e4" providerId="ADAL" clId="{8EEFD104-2E31-459C-8AA0-7BC753309DEA}" dt="2022-04-20T20:19:35.728" v="19129" actId="20577"/>
          <ac:spMkLst>
            <pc:docMk/>
            <pc:sldMk cId="3452562783" sldId="2076138196"/>
            <ac:spMk id="4" creationId="{26BF7F81-49AD-4CCC-9A92-734FA7569597}"/>
          </ac:spMkLst>
        </pc:spChg>
        <pc:spChg chg="add mod">
          <ac:chgData name="Sebastian Birk" userId="6fef93f5-c768-4dfb-8bdd-0abbc09bc9e4" providerId="ADAL" clId="{8EEFD104-2E31-459C-8AA0-7BC753309DEA}" dt="2022-04-20T20:18:32.009" v="19123" actId="20577"/>
          <ac:spMkLst>
            <pc:docMk/>
            <pc:sldMk cId="3452562783" sldId="2076138196"/>
            <ac:spMk id="6" creationId="{B3B70EF0-D581-43DB-93C4-9E0D4BC9FA2C}"/>
          </ac:spMkLst>
        </pc:spChg>
        <pc:picChg chg="add mod">
          <ac:chgData name="Sebastian Birk" userId="6fef93f5-c768-4dfb-8bdd-0abbc09bc9e4" providerId="ADAL" clId="{8EEFD104-2E31-459C-8AA0-7BC753309DEA}" dt="2022-04-20T20:23:11.374" v="19304" actId="1076"/>
          <ac:picMkLst>
            <pc:docMk/>
            <pc:sldMk cId="3452562783" sldId="2076138196"/>
            <ac:picMk id="5" creationId="{677B5EA5-0025-4912-8780-B5F479B5B37F}"/>
          </ac:picMkLst>
        </pc:picChg>
        <pc:picChg chg="add del mod">
          <ac:chgData name="Sebastian Birk" userId="6fef93f5-c768-4dfb-8bdd-0abbc09bc9e4" providerId="ADAL" clId="{8EEFD104-2E31-459C-8AA0-7BC753309DEA}" dt="2022-04-20T20:16:53.872" v="18915" actId="478"/>
          <ac:picMkLst>
            <pc:docMk/>
            <pc:sldMk cId="3452562783" sldId="2076138196"/>
            <ac:picMk id="7" creationId="{273461B9-4DF8-4427-B167-C6B047305D2B}"/>
          </ac:picMkLst>
        </pc:picChg>
        <pc:picChg chg="add mod">
          <ac:chgData name="Sebastian Birk" userId="6fef93f5-c768-4dfb-8bdd-0abbc09bc9e4" providerId="ADAL" clId="{8EEFD104-2E31-459C-8AA0-7BC753309DEA}" dt="2022-04-20T20:23:11.374" v="19304" actId="1076"/>
          <ac:picMkLst>
            <pc:docMk/>
            <pc:sldMk cId="3452562783" sldId="2076138196"/>
            <ac:picMk id="9" creationId="{2DB4F1ED-95FD-45F1-9DD5-A5163045EBD0}"/>
          </ac:picMkLst>
        </pc:picChg>
      </pc:sldChg>
      <pc:sldChg chg="addSp delSp modSp add mod">
        <pc:chgData name="Sebastian Birk" userId="6fef93f5-c768-4dfb-8bdd-0abbc09bc9e4" providerId="ADAL" clId="{8EEFD104-2E31-459C-8AA0-7BC753309DEA}" dt="2022-04-20T20:36:39.008" v="19727" actId="14100"/>
        <pc:sldMkLst>
          <pc:docMk/>
          <pc:sldMk cId="2503729026" sldId="2076138197"/>
        </pc:sldMkLst>
        <pc:spChg chg="mod">
          <ac:chgData name="Sebastian Birk" userId="6fef93f5-c768-4dfb-8bdd-0abbc09bc9e4" providerId="ADAL" clId="{8EEFD104-2E31-459C-8AA0-7BC753309DEA}" dt="2022-04-20T20:25:02.509" v="19512" actId="20577"/>
          <ac:spMkLst>
            <pc:docMk/>
            <pc:sldMk cId="2503729026" sldId="2076138197"/>
            <ac:spMk id="2" creationId="{A32AD522-AB6F-487F-8C5C-F2B981237073}"/>
          </ac:spMkLst>
        </pc:spChg>
        <pc:spChg chg="mod">
          <ac:chgData name="Sebastian Birk" userId="6fef93f5-c768-4dfb-8bdd-0abbc09bc9e4" providerId="ADAL" clId="{8EEFD104-2E31-459C-8AA0-7BC753309DEA}" dt="2022-04-20T20:19:42.667" v="19131" actId="20577"/>
          <ac:spMkLst>
            <pc:docMk/>
            <pc:sldMk cId="2503729026" sldId="2076138197"/>
            <ac:spMk id="4" creationId="{26BF7F81-49AD-4CCC-9A92-734FA7569597}"/>
          </ac:spMkLst>
        </pc:spChg>
        <pc:spChg chg="mod">
          <ac:chgData name="Sebastian Birk" userId="6fef93f5-c768-4dfb-8bdd-0abbc09bc9e4" providerId="ADAL" clId="{8EEFD104-2E31-459C-8AA0-7BC753309DEA}" dt="2022-04-20T20:36:04.001" v="19719" actId="20577"/>
          <ac:spMkLst>
            <pc:docMk/>
            <pc:sldMk cId="2503729026" sldId="2076138197"/>
            <ac:spMk id="6" creationId="{B3B70EF0-D581-43DB-93C4-9E0D4BC9FA2C}"/>
          </ac:spMkLst>
        </pc:spChg>
        <pc:picChg chg="del">
          <ac:chgData name="Sebastian Birk" userId="6fef93f5-c768-4dfb-8bdd-0abbc09bc9e4" providerId="ADAL" clId="{8EEFD104-2E31-459C-8AA0-7BC753309DEA}" dt="2022-04-20T20:22:31.939" v="19289" actId="478"/>
          <ac:picMkLst>
            <pc:docMk/>
            <pc:sldMk cId="2503729026" sldId="2076138197"/>
            <ac:picMk id="5" creationId="{677B5EA5-0025-4912-8780-B5F479B5B37F}"/>
          </ac:picMkLst>
        </pc:picChg>
        <pc:picChg chg="add mod">
          <ac:chgData name="Sebastian Birk" userId="6fef93f5-c768-4dfb-8bdd-0abbc09bc9e4" providerId="ADAL" clId="{8EEFD104-2E31-459C-8AA0-7BC753309DEA}" dt="2022-04-20T20:23:49.214" v="19312" actId="1076"/>
          <ac:picMkLst>
            <pc:docMk/>
            <pc:sldMk cId="2503729026" sldId="2076138197"/>
            <ac:picMk id="7" creationId="{5C0D2B3B-1606-447A-88AE-744826A45B7E}"/>
          </ac:picMkLst>
        </pc:picChg>
        <pc:picChg chg="del">
          <ac:chgData name="Sebastian Birk" userId="6fef93f5-c768-4dfb-8bdd-0abbc09bc9e4" providerId="ADAL" clId="{8EEFD104-2E31-459C-8AA0-7BC753309DEA}" dt="2022-04-20T20:23:35.763" v="19309" actId="478"/>
          <ac:picMkLst>
            <pc:docMk/>
            <pc:sldMk cId="2503729026" sldId="2076138197"/>
            <ac:picMk id="9" creationId="{2DB4F1ED-95FD-45F1-9DD5-A5163045EBD0}"/>
          </ac:picMkLst>
        </pc:picChg>
        <pc:picChg chg="add del mod">
          <ac:chgData name="Sebastian Birk" userId="6fef93f5-c768-4dfb-8bdd-0abbc09bc9e4" providerId="ADAL" clId="{8EEFD104-2E31-459C-8AA0-7BC753309DEA}" dt="2022-04-20T20:23:20.873" v="19307" actId="478"/>
          <ac:picMkLst>
            <pc:docMk/>
            <pc:sldMk cId="2503729026" sldId="2076138197"/>
            <ac:picMk id="10" creationId="{15AD2466-3EDA-46B2-88C1-12B07CF42121}"/>
          </ac:picMkLst>
        </pc:picChg>
        <pc:picChg chg="add del mod">
          <ac:chgData name="Sebastian Birk" userId="6fef93f5-c768-4dfb-8bdd-0abbc09bc9e4" providerId="ADAL" clId="{8EEFD104-2E31-459C-8AA0-7BC753309DEA}" dt="2022-04-20T20:25:50.973" v="19669" actId="478"/>
          <ac:picMkLst>
            <pc:docMk/>
            <pc:sldMk cId="2503729026" sldId="2076138197"/>
            <ac:picMk id="11" creationId="{062770D8-E375-4B44-A034-46CAAA8A9FE3}"/>
          </ac:picMkLst>
        </pc:picChg>
        <pc:picChg chg="add mod">
          <ac:chgData name="Sebastian Birk" userId="6fef93f5-c768-4dfb-8bdd-0abbc09bc9e4" providerId="ADAL" clId="{8EEFD104-2E31-459C-8AA0-7BC753309DEA}" dt="2022-04-20T20:36:39.008" v="19727" actId="14100"/>
          <ac:picMkLst>
            <pc:docMk/>
            <pc:sldMk cId="2503729026" sldId="2076138197"/>
            <ac:picMk id="12" creationId="{1D45671A-7812-4B86-B995-49538D057B96}"/>
          </ac:picMkLst>
        </pc:picChg>
      </pc:sldChg>
      <pc:sldChg chg="addSp delSp modSp add mod">
        <pc:chgData name="Sebastian Birk" userId="6fef93f5-c768-4dfb-8bdd-0abbc09bc9e4" providerId="ADAL" clId="{8EEFD104-2E31-459C-8AA0-7BC753309DEA}" dt="2022-04-21T04:49:07.764" v="20402" actId="1076"/>
        <pc:sldMkLst>
          <pc:docMk/>
          <pc:sldMk cId="2172588448" sldId="2076138198"/>
        </pc:sldMkLst>
        <pc:spChg chg="mod">
          <ac:chgData name="Sebastian Birk" userId="6fef93f5-c768-4dfb-8bdd-0abbc09bc9e4" providerId="ADAL" clId="{8EEFD104-2E31-459C-8AA0-7BC753309DEA}" dt="2022-04-20T20:39:59.360" v="20349" actId="14100"/>
          <ac:spMkLst>
            <pc:docMk/>
            <pc:sldMk cId="2172588448" sldId="2076138198"/>
            <ac:spMk id="2" creationId="{A32AD522-AB6F-487F-8C5C-F2B981237073}"/>
          </ac:spMkLst>
        </pc:spChg>
        <pc:spChg chg="mod">
          <ac:chgData name="Sebastian Birk" userId="6fef93f5-c768-4dfb-8bdd-0abbc09bc9e4" providerId="ADAL" clId="{8EEFD104-2E31-459C-8AA0-7BC753309DEA}" dt="2022-04-21T04:48:44.829" v="20398" actId="20577"/>
          <ac:spMkLst>
            <pc:docMk/>
            <pc:sldMk cId="2172588448" sldId="2076138198"/>
            <ac:spMk id="6" creationId="{B3B70EF0-D581-43DB-93C4-9E0D4BC9FA2C}"/>
          </ac:spMkLst>
        </pc:spChg>
        <pc:picChg chg="add mod">
          <ac:chgData name="Sebastian Birk" userId="6fef93f5-c768-4dfb-8bdd-0abbc09bc9e4" providerId="ADAL" clId="{8EEFD104-2E31-459C-8AA0-7BC753309DEA}" dt="2022-04-20T20:40:08.454" v="20352" actId="1076"/>
          <ac:picMkLst>
            <pc:docMk/>
            <pc:sldMk cId="2172588448" sldId="2076138198"/>
            <ac:picMk id="5" creationId="{493A2A88-A7D6-4F05-A0E1-D414F486CF5B}"/>
          </ac:picMkLst>
        </pc:picChg>
        <pc:picChg chg="del">
          <ac:chgData name="Sebastian Birk" userId="6fef93f5-c768-4dfb-8bdd-0abbc09bc9e4" providerId="ADAL" clId="{8EEFD104-2E31-459C-8AA0-7BC753309DEA}" dt="2022-04-20T20:37:44.295" v="19868" actId="478"/>
          <ac:picMkLst>
            <pc:docMk/>
            <pc:sldMk cId="2172588448" sldId="2076138198"/>
            <ac:picMk id="7" creationId="{5C0D2B3B-1606-447A-88AE-744826A45B7E}"/>
          </ac:picMkLst>
        </pc:picChg>
        <pc:picChg chg="add mod">
          <ac:chgData name="Sebastian Birk" userId="6fef93f5-c768-4dfb-8bdd-0abbc09bc9e4" providerId="ADAL" clId="{8EEFD104-2E31-459C-8AA0-7BC753309DEA}" dt="2022-04-21T04:49:07.764" v="20402" actId="1076"/>
          <ac:picMkLst>
            <pc:docMk/>
            <pc:sldMk cId="2172588448" sldId="2076138198"/>
            <ac:picMk id="9" creationId="{5E710A7F-4353-4AD4-888C-987336DBF073}"/>
          </ac:picMkLst>
        </pc:picChg>
        <pc:picChg chg="del">
          <ac:chgData name="Sebastian Birk" userId="6fef93f5-c768-4dfb-8bdd-0abbc09bc9e4" providerId="ADAL" clId="{8EEFD104-2E31-459C-8AA0-7BC753309DEA}" dt="2022-04-20T20:39:44.557" v="20345" actId="478"/>
          <ac:picMkLst>
            <pc:docMk/>
            <pc:sldMk cId="2172588448" sldId="2076138198"/>
            <ac:picMk id="12" creationId="{1D45671A-7812-4B86-B995-49538D057B96}"/>
          </ac:picMkLst>
        </pc:picChg>
      </pc:sldChg>
      <pc:sldChg chg="addSp delSp modSp add mod">
        <pc:chgData name="Sebastian Birk" userId="6fef93f5-c768-4dfb-8bdd-0abbc09bc9e4" providerId="ADAL" clId="{8EEFD104-2E31-459C-8AA0-7BC753309DEA}" dt="2022-04-21T04:50:38.339" v="20408" actId="1076"/>
        <pc:sldMkLst>
          <pc:docMk/>
          <pc:sldMk cId="2029890717" sldId="2076138199"/>
        </pc:sldMkLst>
        <pc:spChg chg="del">
          <ac:chgData name="Sebastian Birk" userId="6fef93f5-c768-4dfb-8bdd-0abbc09bc9e4" providerId="ADAL" clId="{8EEFD104-2E31-459C-8AA0-7BC753309DEA}" dt="2022-04-21T04:50:28" v="20405" actId="478"/>
          <ac:spMkLst>
            <pc:docMk/>
            <pc:sldMk cId="2029890717" sldId="2076138199"/>
            <ac:spMk id="2" creationId="{A32AD522-AB6F-487F-8C5C-F2B981237073}"/>
          </ac:spMkLst>
        </pc:spChg>
        <pc:spChg chg="del">
          <ac:chgData name="Sebastian Birk" userId="6fef93f5-c768-4dfb-8bdd-0abbc09bc9e4" providerId="ADAL" clId="{8EEFD104-2E31-459C-8AA0-7BC753309DEA}" dt="2022-04-21T04:50:28" v="20405" actId="478"/>
          <ac:spMkLst>
            <pc:docMk/>
            <pc:sldMk cId="2029890717" sldId="2076138199"/>
            <ac:spMk id="6" creationId="{B3B70EF0-D581-43DB-93C4-9E0D4BC9FA2C}"/>
          </ac:spMkLst>
        </pc:spChg>
        <pc:spChg chg="add mod">
          <ac:chgData name="Sebastian Birk" userId="6fef93f5-c768-4dfb-8bdd-0abbc09bc9e4" providerId="ADAL" clId="{8EEFD104-2E31-459C-8AA0-7BC753309DEA}" dt="2022-04-21T04:50:28" v="20405" actId="478"/>
          <ac:spMkLst>
            <pc:docMk/>
            <pc:sldMk cId="2029890717" sldId="2076138199"/>
            <ac:spMk id="7" creationId="{1B504CD1-0ECC-42B1-A1B3-06751A8A98B8}"/>
          </ac:spMkLst>
        </pc:spChg>
        <pc:picChg chg="del">
          <ac:chgData name="Sebastian Birk" userId="6fef93f5-c768-4dfb-8bdd-0abbc09bc9e4" providerId="ADAL" clId="{8EEFD104-2E31-459C-8AA0-7BC753309DEA}" dt="2022-04-21T04:50:28" v="20405" actId="478"/>
          <ac:picMkLst>
            <pc:docMk/>
            <pc:sldMk cId="2029890717" sldId="2076138199"/>
            <ac:picMk id="5" creationId="{493A2A88-A7D6-4F05-A0E1-D414F486CF5B}"/>
          </ac:picMkLst>
        </pc:picChg>
        <pc:picChg chg="del">
          <ac:chgData name="Sebastian Birk" userId="6fef93f5-c768-4dfb-8bdd-0abbc09bc9e4" providerId="ADAL" clId="{8EEFD104-2E31-459C-8AA0-7BC753309DEA}" dt="2022-04-21T04:50:28" v="20405" actId="478"/>
          <ac:picMkLst>
            <pc:docMk/>
            <pc:sldMk cId="2029890717" sldId="2076138199"/>
            <ac:picMk id="9" creationId="{5E710A7F-4353-4AD4-888C-987336DBF073}"/>
          </ac:picMkLst>
        </pc:picChg>
        <pc:picChg chg="add mod">
          <ac:chgData name="Sebastian Birk" userId="6fef93f5-c768-4dfb-8bdd-0abbc09bc9e4" providerId="ADAL" clId="{8EEFD104-2E31-459C-8AA0-7BC753309DEA}" dt="2022-04-21T04:50:38.339" v="20408" actId="1076"/>
          <ac:picMkLst>
            <pc:docMk/>
            <pc:sldMk cId="2029890717" sldId="2076138199"/>
            <ac:picMk id="10" creationId="{F8FA20B9-8CFA-4543-972F-C02E5073887F}"/>
          </ac:picMkLst>
        </pc:picChg>
      </pc:sldChg>
      <pc:sldChg chg="addSp delSp modSp add mod">
        <pc:chgData name="Sebastian Birk" userId="6fef93f5-c768-4dfb-8bdd-0abbc09bc9e4" providerId="ADAL" clId="{8EEFD104-2E31-459C-8AA0-7BC753309DEA}" dt="2022-04-21T04:52:12.895" v="20416" actId="1076"/>
        <pc:sldMkLst>
          <pc:docMk/>
          <pc:sldMk cId="2059204184" sldId="2076138200"/>
        </pc:sldMkLst>
        <pc:picChg chg="add mod">
          <ac:chgData name="Sebastian Birk" userId="6fef93f5-c768-4dfb-8bdd-0abbc09bc9e4" providerId="ADAL" clId="{8EEFD104-2E31-459C-8AA0-7BC753309DEA}" dt="2022-04-21T04:52:12.895" v="20416" actId="1076"/>
          <ac:picMkLst>
            <pc:docMk/>
            <pc:sldMk cId="2059204184" sldId="2076138200"/>
            <ac:picMk id="3" creationId="{D1582349-CB8E-4813-9EC3-3D09A8C24F08}"/>
          </ac:picMkLst>
        </pc:picChg>
        <pc:picChg chg="del">
          <ac:chgData name="Sebastian Birk" userId="6fef93f5-c768-4dfb-8bdd-0abbc09bc9e4" providerId="ADAL" clId="{8EEFD104-2E31-459C-8AA0-7BC753309DEA}" dt="2022-04-21T04:51:56.195" v="20410" actId="478"/>
          <ac:picMkLst>
            <pc:docMk/>
            <pc:sldMk cId="2059204184" sldId="2076138200"/>
            <ac:picMk id="10" creationId="{F8FA20B9-8CFA-4543-972F-C02E5073887F}"/>
          </ac:picMkLst>
        </pc:picChg>
      </pc:sldChg>
      <pc:sldChg chg="add del">
        <pc:chgData name="Sebastian Birk" userId="6fef93f5-c768-4dfb-8bdd-0abbc09bc9e4" providerId="ADAL" clId="{8EEFD104-2E31-459C-8AA0-7BC753309DEA}" dt="2022-04-21T04:51:57.635" v="20412"/>
        <pc:sldMkLst>
          <pc:docMk/>
          <pc:sldMk cId="758114600" sldId="2076138201"/>
        </pc:sldMkLst>
      </pc:sldChg>
      <pc:sldChg chg="addSp delSp modSp add mod">
        <pc:chgData name="Sebastian Birk" userId="6fef93f5-c768-4dfb-8bdd-0abbc09bc9e4" providerId="ADAL" clId="{8EEFD104-2E31-459C-8AA0-7BC753309DEA}" dt="2022-04-21T05:20:41.258" v="20547"/>
        <pc:sldMkLst>
          <pc:docMk/>
          <pc:sldMk cId="3466125886" sldId="2076138201"/>
        </pc:sldMkLst>
        <pc:spChg chg="mod">
          <ac:chgData name="Sebastian Birk" userId="6fef93f5-c768-4dfb-8bdd-0abbc09bc9e4" providerId="ADAL" clId="{8EEFD104-2E31-459C-8AA0-7BC753309DEA}" dt="2022-04-21T05:12:10.698" v="20518" actId="20577"/>
          <ac:spMkLst>
            <pc:docMk/>
            <pc:sldMk cId="3466125886" sldId="2076138201"/>
            <ac:spMk id="4" creationId="{26BF7F81-49AD-4CCC-9A92-734FA7569597}"/>
          </ac:spMkLst>
        </pc:spChg>
        <pc:spChg chg="mod ord">
          <ac:chgData name="Sebastian Birk" userId="6fef93f5-c768-4dfb-8bdd-0abbc09bc9e4" providerId="ADAL" clId="{8EEFD104-2E31-459C-8AA0-7BC753309DEA}" dt="2022-04-21T05:20:14.449" v="20538" actId="167"/>
          <ac:spMkLst>
            <pc:docMk/>
            <pc:sldMk cId="3466125886" sldId="2076138201"/>
            <ac:spMk id="7" creationId="{1B504CD1-0ECC-42B1-A1B3-06751A8A98B8}"/>
          </ac:spMkLst>
        </pc:spChg>
        <pc:spChg chg="add del mod">
          <ac:chgData name="Sebastian Birk" userId="6fef93f5-c768-4dfb-8bdd-0abbc09bc9e4" providerId="ADAL" clId="{8EEFD104-2E31-459C-8AA0-7BC753309DEA}" dt="2022-04-21T05:20:21.900" v="20540" actId="478"/>
          <ac:spMkLst>
            <pc:docMk/>
            <pc:sldMk cId="3466125886" sldId="2076138201"/>
            <ac:spMk id="8" creationId="{976D5743-61F3-40E2-B1A1-1EAFDF7C5D03}"/>
          </ac:spMkLst>
        </pc:spChg>
        <pc:picChg chg="del">
          <ac:chgData name="Sebastian Birk" userId="6fef93f5-c768-4dfb-8bdd-0abbc09bc9e4" providerId="ADAL" clId="{8EEFD104-2E31-459C-8AA0-7BC753309DEA}" dt="2022-04-21T05:10:15.736" v="20422" actId="478"/>
          <ac:picMkLst>
            <pc:docMk/>
            <pc:sldMk cId="3466125886" sldId="2076138201"/>
            <ac:picMk id="3" creationId="{D1582349-CB8E-4813-9EC3-3D09A8C24F08}"/>
          </ac:picMkLst>
        </pc:picChg>
        <pc:picChg chg="add del mod">
          <ac:chgData name="Sebastian Birk" userId="6fef93f5-c768-4dfb-8bdd-0abbc09bc9e4" providerId="ADAL" clId="{8EEFD104-2E31-459C-8AA0-7BC753309DEA}" dt="2022-04-21T05:20:24.664" v="20541" actId="21"/>
          <ac:picMkLst>
            <pc:docMk/>
            <pc:sldMk cId="3466125886" sldId="2076138201"/>
            <ac:picMk id="5" creationId="{BC7575AF-E21A-45DE-A968-7A6E87EDF1A3}"/>
          </ac:picMkLst>
        </pc:picChg>
        <pc:picChg chg="add mod">
          <ac:chgData name="Sebastian Birk" userId="6fef93f5-c768-4dfb-8bdd-0abbc09bc9e4" providerId="ADAL" clId="{8EEFD104-2E31-459C-8AA0-7BC753309DEA}" dt="2022-04-21T05:20:41.258" v="20547"/>
          <ac:picMkLst>
            <pc:docMk/>
            <pc:sldMk cId="3466125886" sldId="2076138201"/>
            <ac:picMk id="9" creationId="{D988C8A8-112A-4EE0-80A1-F6A5612B4E7A}"/>
          </ac:picMkLst>
        </pc:picChg>
      </pc:sldChg>
      <pc:sldChg chg="addSp delSp modSp add mod">
        <pc:chgData name="Sebastian Birk" userId="6fef93f5-c768-4dfb-8bdd-0abbc09bc9e4" providerId="ADAL" clId="{8EEFD104-2E31-459C-8AA0-7BC753309DEA}" dt="2022-04-21T05:20:40.251" v="20546" actId="21"/>
        <pc:sldMkLst>
          <pc:docMk/>
          <pc:sldMk cId="2665991499" sldId="2076138202"/>
        </pc:sldMkLst>
        <pc:spChg chg="mod">
          <ac:chgData name="Sebastian Birk" userId="6fef93f5-c768-4dfb-8bdd-0abbc09bc9e4" providerId="ADAL" clId="{8EEFD104-2E31-459C-8AA0-7BC753309DEA}" dt="2022-04-21T05:12:19.328" v="20519"/>
          <ac:spMkLst>
            <pc:docMk/>
            <pc:sldMk cId="2665991499" sldId="2076138202"/>
            <ac:spMk id="4" creationId="{26BF7F81-49AD-4CCC-9A92-734FA7569597}"/>
          </ac:spMkLst>
        </pc:spChg>
        <pc:spChg chg="mod">
          <ac:chgData name="Sebastian Birk" userId="6fef93f5-c768-4dfb-8bdd-0abbc09bc9e4" providerId="ADAL" clId="{8EEFD104-2E31-459C-8AA0-7BC753309DEA}" dt="2022-04-21T05:19:33.885" v="20527" actId="20577"/>
          <ac:spMkLst>
            <pc:docMk/>
            <pc:sldMk cId="2665991499" sldId="2076138202"/>
            <ac:spMk id="7" creationId="{1B504CD1-0ECC-42B1-A1B3-06751A8A98B8}"/>
          </ac:spMkLst>
        </pc:spChg>
        <pc:picChg chg="del">
          <ac:chgData name="Sebastian Birk" userId="6fef93f5-c768-4dfb-8bdd-0abbc09bc9e4" providerId="ADAL" clId="{8EEFD104-2E31-459C-8AA0-7BC753309DEA}" dt="2022-04-21T05:10:17.106" v="20423" actId="478"/>
          <ac:picMkLst>
            <pc:docMk/>
            <pc:sldMk cId="2665991499" sldId="2076138202"/>
            <ac:picMk id="3" creationId="{D1582349-CB8E-4813-9EC3-3D09A8C24F08}"/>
          </ac:picMkLst>
        </pc:picChg>
        <pc:picChg chg="add mod">
          <ac:chgData name="Sebastian Birk" userId="6fef93f5-c768-4dfb-8bdd-0abbc09bc9e4" providerId="ADAL" clId="{8EEFD104-2E31-459C-8AA0-7BC753309DEA}" dt="2022-04-21T05:19:09.910" v="20522" actId="1076"/>
          <ac:picMkLst>
            <pc:docMk/>
            <pc:sldMk cId="2665991499" sldId="2076138202"/>
            <ac:picMk id="5" creationId="{3B1F45EB-661E-4DC8-BE9F-7CD15964BE4E}"/>
          </ac:picMkLst>
        </pc:picChg>
        <pc:picChg chg="add del mod">
          <ac:chgData name="Sebastian Birk" userId="6fef93f5-c768-4dfb-8bdd-0abbc09bc9e4" providerId="ADAL" clId="{8EEFD104-2E31-459C-8AA0-7BC753309DEA}" dt="2022-04-21T05:20:40.251" v="20546" actId="21"/>
          <ac:picMkLst>
            <pc:docMk/>
            <pc:sldMk cId="2665991499" sldId="2076138202"/>
            <ac:picMk id="8" creationId="{A707A159-7107-408E-BB89-917042EC693C}"/>
          </ac:picMkLst>
        </pc:picChg>
      </pc:sldChg>
      <pc:sldChg chg="addSp delSp modSp add mod">
        <pc:chgData name="Sebastian Birk" userId="6fef93f5-c768-4dfb-8bdd-0abbc09bc9e4" providerId="ADAL" clId="{8EEFD104-2E31-459C-8AA0-7BC753309DEA}" dt="2022-04-21T05:43:22.008" v="20559" actId="20577"/>
        <pc:sldMkLst>
          <pc:docMk/>
          <pc:sldMk cId="2323165475" sldId="2076138203"/>
        </pc:sldMkLst>
        <pc:spChg chg="mod">
          <ac:chgData name="Sebastian Birk" userId="6fef93f5-c768-4dfb-8bdd-0abbc09bc9e4" providerId="ADAL" clId="{8EEFD104-2E31-459C-8AA0-7BC753309DEA}" dt="2022-04-21T05:12:21.740" v="20520"/>
          <ac:spMkLst>
            <pc:docMk/>
            <pc:sldMk cId="2323165475" sldId="2076138203"/>
            <ac:spMk id="4" creationId="{26BF7F81-49AD-4CCC-9A92-734FA7569597}"/>
          </ac:spMkLst>
        </pc:spChg>
        <pc:spChg chg="del">
          <ac:chgData name="Sebastian Birk" userId="6fef93f5-c768-4dfb-8bdd-0abbc09bc9e4" providerId="ADAL" clId="{8EEFD104-2E31-459C-8AA0-7BC753309DEA}" dt="2022-04-21T05:21:53.509" v="20548" actId="22"/>
          <ac:spMkLst>
            <pc:docMk/>
            <pc:sldMk cId="2323165475" sldId="2076138203"/>
            <ac:spMk id="7" creationId="{1B504CD1-0ECC-42B1-A1B3-06751A8A98B8}"/>
          </ac:spMkLst>
        </pc:spChg>
        <pc:spChg chg="add mod">
          <ac:chgData name="Sebastian Birk" userId="6fef93f5-c768-4dfb-8bdd-0abbc09bc9e4" providerId="ADAL" clId="{8EEFD104-2E31-459C-8AA0-7BC753309DEA}" dt="2022-04-21T05:43:22.008" v="20559" actId="20577"/>
          <ac:spMkLst>
            <pc:docMk/>
            <pc:sldMk cId="2323165475" sldId="2076138203"/>
            <ac:spMk id="9" creationId="{FDAD63DF-0586-43CF-BFFA-90EC034A8751}"/>
          </ac:spMkLst>
        </pc:spChg>
        <pc:picChg chg="del">
          <ac:chgData name="Sebastian Birk" userId="6fef93f5-c768-4dfb-8bdd-0abbc09bc9e4" providerId="ADAL" clId="{8EEFD104-2E31-459C-8AA0-7BC753309DEA}" dt="2022-04-21T05:10:18.112" v="20424" actId="478"/>
          <ac:picMkLst>
            <pc:docMk/>
            <pc:sldMk cId="2323165475" sldId="2076138203"/>
            <ac:picMk id="3" creationId="{D1582349-CB8E-4813-9EC3-3D09A8C24F08}"/>
          </ac:picMkLst>
        </pc:picChg>
        <pc:picChg chg="add mod ord">
          <ac:chgData name="Sebastian Birk" userId="6fef93f5-c768-4dfb-8bdd-0abbc09bc9e4" providerId="ADAL" clId="{8EEFD104-2E31-459C-8AA0-7BC753309DEA}" dt="2022-04-21T05:22:05.390" v="20552" actId="1076"/>
          <ac:picMkLst>
            <pc:docMk/>
            <pc:sldMk cId="2323165475" sldId="2076138203"/>
            <ac:picMk id="5" creationId="{C4003D3F-CF65-47B8-B8F2-110485DECD7F}"/>
          </ac:picMkLst>
        </pc:picChg>
        <pc:picChg chg="add del mod">
          <ac:chgData name="Sebastian Birk" userId="6fef93f5-c768-4dfb-8bdd-0abbc09bc9e4" providerId="ADAL" clId="{8EEFD104-2E31-459C-8AA0-7BC753309DEA}" dt="2022-04-21T05:22:13.608" v="20553" actId="478"/>
          <ac:picMkLst>
            <pc:docMk/>
            <pc:sldMk cId="2323165475" sldId="2076138203"/>
            <ac:picMk id="8" creationId="{C041002D-0F48-417D-B335-9FAED26CC35C}"/>
          </ac:picMkLst>
        </pc:picChg>
      </pc:sldChg>
      <pc:sldChg chg="addSp delSp modSp add mod">
        <pc:chgData name="Sebastian Birk" userId="6fef93f5-c768-4dfb-8bdd-0abbc09bc9e4" providerId="ADAL" clId="{8EEFD104-2E31-459C-8AA0-7BC753309DEA}" dt="2022-04-21T05:44:51.985" v="20570" actId="20577"/>
        <pc:sldMkLst>
          <pc:docMk/>
          <pc:sldMk cId="2740296963" sldId="2076138204"/>
        </pc:sldMkLst>
        <pc:spChg chg="mod">
          <ac:chgData name="Sebastian Birk" userId="6fef93f5-c768-4dfb-8bdd-0abbc09bc9e4" providerId="ADAL" clId="{8EEFD104-2E31-459C-8AA0-7BC753309DEA}" dt="2022-04-21T05:43:35.262" v="20560"/>
          <ac:spMkLst>
            <pc:docMk/>
            <pc:sldMk cId="2740296963" sldId="2076138204"/>
            <ac:spMk id="4" creationId="{26BF7F81-49AD-4CCC-9A92-734FA7569597}"/>
          </ac:spMkLst>
        </pc:spChg>
        <pc:spChg chg="add mod">
          <ac:chgData name="Sebastian Birk" userId="6fef93f5-c768-4dfb-8bdd-0abbc09bc9e4" providerId="ADAL" clId="{8EEFD104-2E31-459C-8AA0-7BC753309DEA}" dt="2022-04-21T05:44:51.985" v="20570" actId="20577"/>
          <ac:spMkLst>
            <pc:docMk/>
            <pc:sldMk cId="2740296963" sldId="2076138204"/>
            <ac:spMk id="8" creationId="{5A83DDF2-DD1C-4352-A325-30FFEB5FCD41}"/>
          </ac:spMkLst>
        </pc:spChg>
        <pc:spChg chg="add del mod">
          <ac:chgData name="Sebastian Birk" userId="6fef93f5-c768-4dfb-8bdd-0abbc09bc9e4" providerId="ADAL" clId="{8EEFD104-2E31-459C-8AA0-7BC753309DEA}" dt="2022-04-21T05:44:34.771" v="20568"/>
          <ac:spMkLst>
            <pc:docMk/>
            <pc:sldMk cId="2740296963" sldId="2076138204"/>
            <ac:spMk id="9" creationId="{333901B1-72D5-4682-AD30-A369AB8DDF7B}"/>
          </ac:spMkLst>
        </pc:spChg>
        <pc:picChg chg="del">
          <ac:chgData name="Sebastian Birk" userId="6fef93f5-c768-4dfb-8bdd-0abbc09bc9e4" providerId="ADAL" clId="{8EEFD104-2E31-459C-8AA0-7BC753309DEA}" dt="2022-04-21T05:10:19.611" v="20425" actId="478"/>
          <ac:picMkLst>
            <pc:docMk/>
            <pc:sldMk cId="2740296963" sldId="2076138204"/>
            <ac:picMk id="3" creationId="{D1582349-CB8E-4813-9EC3-3D09A8C24F08}"/>
          </ac:picMkLst>
        </pc:picChg>
        <pc:picChg chg="add mod">
          <ac:chgData name="Sebastian Birk" userId="6fef93f5-c768-4dfb-8bdd-0abbc09bc9e4" providerId="ADAL" clId="{8EEFD104-2E31-459C-8AA0-7BC753309DEA}" dt="2022-04-21T05:44:17.595" v="20565" actId="14100"/>
          <ac:picMkLst>
            <pc:docMk/>
            <pc:sldMk cId="2740296963" sldId="2076138204"/>
            <ac:picMk id="5" creationId="{05755D9B-C5BF-4DC0-96ED-D0EB3FF504AE}"/>
          </ac:picMkLst>
        </pc:picChg>
      </pc:sldChg>
      <pc:sldChg chg="addSp delSp modSp add mod">
        <pc:chgData name="Sebastian Birk" userId="6fef93f5-c768-4dfb-8bdd-0abbc09bc9e4" providerId="ADAL" clId="{8EEFD104-2E31-459C-8AA0-7BC753309DEA}" dt="2022-04-21T05:45:36.719" v="20576" actId="20577"/>
        <pc:sldMkLst>
          <pc:docMk/>
          <pc:sldMk cId="1664176575" sldId="2076138205"/>
        </pc:sldMkLst>
        <pc:spChg chg="mod">
          <ac:chgData name="Sebastian Birk" userId="6fef93f5-c768-4dfb-8bdd-0abbc09bc9e4" providerId="ADAL" clId="{8EEFD104-2E31-459C-8AA0-7BC753309DEA}" dt="2022-04-21T05:43:37.424" v="20561"/>
          <ac:spMkLst>
            <pc:docMk/>
            <pc:sldMk cId="1664176575" sldId="2076138205"/>
            <ac:spMk id="4" creationId="{26BF7F81-49AD-4CCC-9A92-734FA7569597}"/>
          </ac:spMkLst>
        </pc:spChg>
        <pc:spChg chg="add mod">
          <ac:chgData name="Sebastian Birk" userId="6fef93f5-c768-4dfb-8bdd-0abbc09bc9e4" providerId="ADAL" clId="{8EEFD104-2E31-459C-8AA0-7BC753309DEA}" dt="2022-04-21T05:45:36.719" v="20576" actId="20577"/>
          <ac:spMkLst>
            <pc:docMk/>
            <pc:sldMk cId="1664176575" sldId="2076138205"/>
            <ac:spMk id="8" creationId="{7EDBA0F2-0D66-4F2E-91BA-8286779AFF0A}"/>
          </ac:spMkLst>
        </pc:spChg>
        <pc:picChg chg="del">
          <ac:chgData name="Sebastian Birk" userId="6fef93f5-c768-4dfb-8bdd-0abbc09bc9e4" providerId="ADAL" clId="{8EEFD104-2E31-459C-8AA0-7BC753309DEA}" dt="2022-04-21T05:10:21.707" v="20426" actId="478"/>
          <ac:picMkLst>
            <pc:docMk/>
            <pc:sldMk cId="1664176575" sldId="2076138205"/>
            <ac:picMk id="3" creationId="{D1582349-CB8E-4813-9EC3-3D09A8C24F08}"/>
          </ac:picMkLst>
        </pc:picChg>
        <pc:picChg chg="add mod">
          <ac:chgData name="Sebastian Birk" userId="6fef93f5-c768-4dfb-8bdd-0abbc09bc9e4" providerId="ADAL" clId="{8EEFD104-2E31-459C-8AA0-7BC753309DEA}" dt="2022-04-21T05:45:18.160" v="20573" actId="14100"/>
          <ac:picMkLst>
            <pc:docMk/>
            <pc:sldMk cId="1664176575" sldId="2076138205"/>
            <ac:picMk id="5" creationId="{49B07F1E-A279-468C-BA1D-7A24F856585B}"/>
          </ac:picMkLst>
        </pc:picChg>
      </pc:sldChg>
      <pc:sldChg chg="addSp delSp modSp add mod ord">
        <pc:chgData name="Sebastian Birk" userId="6fef93f5-c768-4dfb-8bdd-0abbc09bc9e4" providerId="ADAL" clId="{8EEFD104-2E31-459C-8AA0-7BC753309DEA}" dt="2022-04-21T06:02:51.326" v="20861" actId="14100"/>
        <pc:sldMkLst>
          <pc:docMk/>
          <pc:sldMk cId="1766874676" sldId="2076138206"/>
        </pc:sldMkLst>
        <pc:spChg chg="mod">
          <ac:chgData name="Sebastian Birk" userId="6fef93f5-c768-4dfb-8bdd-0abbc09bc9e4" providerId="ADAL" clId="{8EEFD104-2E31-459C-8AA0-7BC753309DEA}" dt="2022-04-21T05:59:52.541" v="20622" actId="20577"/>
          <ac:spMkLst>
            <pc:docMk/>
            <pc:sldMk cId="1766874676" sldId="2076138206"/>
            <ac:spMk id="4" creationId="{26BF7F81-49AD-4CCC-9A92-734FA7569597}"/>
          </ac:spMkLst>
        </pc:spChg>
        <pc:spChg chg="del">
          <ac:chgData name="Sebastian Birk" userId="6fef93f5-c768-4dfb-8bdd-0abbc09bc9e4" providerId="ADAL" clId="{8EEFD104-2E31-459C-8AA0-7BC753309DEA}" dt="2022-04-21T06:02:30.344" v="20852" actId="931"/>
          <ac:spMkLst>
            <pc:docMk/>
            <pc:sldMk cId="1766874676" sldId="2076138206"/>
            <ac:spMk id="7" creationId="{1B504CD1-0ECC-42B1-A1B3-06751A8A98B8}"/>
          </ac:spMkLst>
        </pc:spChg>
        <pc:spChg chg="mod">
          <ac:chgData name="Sebastian Birk" userId="6fef93f5-c768-4dfb-8bdd-0abbc09bc9e4" providerId="ADAL" clId="{8EEFD104-2E31-459C-8AA0-7BC753309DEA}" dt="2022-04-21T06:02:51.326" v="20861" actId="14100"/>
          <ac:spMkLst>
            <pc:docMk/>
            <pc:sldMk cId="1766874676" sldId="2076138206"/>
            <ac:spMk id="8" creationId="{7EDBA0F2-0D66-4F2E-91BA-8286779AFF0A}"/>
          </ac:spMkLst>
        </pc:spChg>
        <pc:picChg chg="add mod">
          <ac:chgData name="Sebastian Birk" userId="6fef93f5-c768-4dfb-8bdd-0abbc09bc9e4" providerId="ADAL" clId="{8EEFD104-2E31-459C-8AA0-7BC753309DEA}" dt="2022-04-21T06:02:45.615" v="20859" actId="1076"/>
          <ac:picMkLst>
            <pc:docMk/>
            <pc:sldMk cId="1766874676" sldId="2076138206"/>
            <ac:picMk id="3" creationId="{919683F8-FFFB-459D-A763-4B002C93E489}"/>
          </ac:picMkLst>
        </pc:picChg>
        <pc:picChg chg="del">
          <ac:chgData name="Sebastian Birk" userId="6fef93f5-c768-4dfb-8bdd-0abbc09bc9e4" providerId="ADAL" clId="{8EEFD104-2E31-459C-8AA0-7BC753309DEA}" dt="2022-04-21T05:59:14.496" v="20580" actId="478"/>
          <ac:picMkLst>
            <pc:docMk/>
            <pc:sldMk cId="1766874676" sldId="2076138206"/>
            <ac:picMk id="5" creationId="{49B07F1E-A279-468C-BA1D-7A24F856585B}"/>
          </ac:picMkLst>
        </pc:picChg>
        <pc:picChg chg="add mod ord">
          <ac:chgData name="Sebastian Birk" userId="6fef93f5-c768-4dfb-8bdd-0abbc09bc9e4" providerId="ADAL" clId="{8EEFD104-2E31-459C-8AA0-7BC753309DEA}" dt="2022-04-21T06:02:45.615" v="20859" actId="1076"/>
          <ac:picMkLst>
            <pc:docMk/>
            <pc:sldMk cId="1766874676" sldId="2076138206"/>
            <ac:picMk id="9" creationId="{9F45C856-0411-43A2-BE12-50CC9579836D}"/>
          </ac:picMkLst>
        </pc:picChg>
      </pc:sldChg>
      <pc:sldChg chg="addSp delSp modSp add mod">
        <pc:chgData name="Sebastian Birk" userId="6fef93f5-c768-4dfb-8bdd-0abbc09bc9e4" providerId="ADAL" clId="{8EEFD104-2E31-459C-8AA0-7BC753309DEA}" dt="2022-04-21T19:14:00.925" v="27334" actId="20577"/>
        <pc:sldMkLst>
          <pc:docMk/>
          <pc:sldMk cId="3048344192" sldId="2076138207"/>
        </pc:sldMkLst>
        <pc:spChg chg="mod">
          <ac:chgData name="Sebastian Birk" userId="6fef93f5-c768-4dfb-8bdd-0abbc09bc9e4" providerId="ADAL" clId="{8EEFD104-2E31-459C-8AA0-7BC753309DEA}" dt="2022-04-21T19:14:00.925" v="27334" actId="20577"/>
          <ac:spMkLst>
            <pc:docMk/>
            <pc:sldMk cId="3048344192" sldId="2076138207"/>
            <ac:spMk id="2" creationId="{A32AD522-AB6F-487F-8C5C-F2B981237073}"/>
          </ac:spMkLst>
        </pc:spChg>
        <pc:spChg chg="mod">
          <ac:chgData name="Sebastian Birk" userId="6fef93f5-c768-4dfb-8bdd-0abbc09bc9e4" providerId="ADAL" clId="{8EEFD104-2E31-459C-8AA0-7BC753309DEA}" dt="2022-04-21T19:01:16.249" v="26025" actId="20577"/>
          <ac:spMkLst>
            <pc:docMk/>
            <pc:sldMk cId="3048344192" sldId="2076138207"/>
            <ac:spMk id="3" creationId="{446D488A-F04D-4C49-B100-0ECB9809262B}"/>
          </ac:spMkLst>
        </pc:spChg>
        <pc:spChg chg="del">
          <ac:chgData name="Sebastian Birk" userId="6fef93f5-c768-4dfb-8bdd-0abbc09bc9e4" providerId="ADAL" clId="{8EEFD104-2E31-459C-8AA0-7BC753309DEA}" dt="2022-04-21T19:01:20.494" v="26027" actId="478"/>
          <ac:spMkLst>
            <pc:docMk/>
            <pc:sldMk cId="3048344192" sldId="2076138207"/>
            <ac:spMk id="12" creationId="{785912F3-7F4F-45CB-8EF2-5F9BEF2466CD}"/>
          </ac:spMkLst>
        </pc:spChg>
        <pc:picChg chg="add mod">
          <ac:chgData name="Sebastian Birk" userId="6fef93f5-c768-4dfb-8bdd-0abbc09bc9e4" providerId="ADAL" clId="{8EEFD104-2E31-459C-8AA0-7BC753309DEA}" dt="2022-04-21T19:11:50.009" v="27016" actId="14100"/>
          <ac:picMkLst>
            <pc:docMk/>
            <pc:sldMk cId="3048344192" sldId="2076138207"/>
            <ac:picMk id="5" creationId="{FD943CC9-F5EA-46D7-8276-7FBA98026BB9}"/>
          </ac:picMkLst>
        </pc:picChg>
        <pc:picChg chg="del">
          <ac:chgData name="Sebastian Birk" userId="6fef93f5-c768-4dfb-8bdd-0abbc09bc9e4" providerId="ADAL" clId="{8EEFD104-2E31-459C-8AA0-7BC753309DEA}" dt="2022-04-21T19:01:19.094" v="26026" actId="478"/>
          <ac:picMkLst>
            <pc:docMk/>
            <pc:sldMk cId="3048344192" sldId="2076138207"/>
            <ac:picMk id="10" creationId="{9373A1ED-D028-4304-AB96-0FE58358FABF}"/>
          </ac:picMkLst>
        </pc:picChg>
      </pc:sldChg>
      <pc:sldChg chg="addSp delSp modSp add mod">
        <pc:chgData name="Sebastian Birk" userId="6fef93f5-c768-4dfb-8bdd-0abbc09bc9e4" providerId="ADAL" clId="{8EEFD104-2E31-459C-8AA0-7BC753309DEA}" dt="2022-04-21T08:18:14.283" v="23984" actId="1076"/>
        <pc:sldMkLst>
          <pc:docMk/>
          <pc:sldMk cId="1326529590" sldId="2076138208"/>
        </pc:sldMkLst>
        <pc:spChg chg="mod ord">
          <ac:chgData name="Sebastian Birk" userId="6fef93f5-c768-4dfb-8bdd-0abbc09bc9e4" providerId="ADAL" clId="{8EEFD104-2E31-459C-8AA0-7BC753309DEA}" dt="2022-04-21T08:15:10.981" v="23957" actId="14100"/>
          <ac:spMkLst>
            <pc:docMk/>
            <pc:sldMk cId="1326529590" sldId="2076138208"/>
            <ac:spMk id="2" creationId="{A32AD522-AB6F-487F-8C5C-F2B981237073}"/>
          </ac:spMkLst>
        </pc:spChg>
        <pc:spChg chg="mod">
          <ac:chgData name="Sebastian Birk" userId="6fef93f5-c768-4dfb-8bdd-0abbc09bc9e4" providerId="ADAL" clId="{8EEFD104-2E31-459C-8AA0-7BC753309DEA}" dt="2022-04-21T08:00:31.909" v="23394" actId="20577"/>
          <ac:spMkLst>
            <pc:docMk/>
            <pc:sldMk cId="1326529590" sldId="2076138208"/>
            <ac:spMk id="3" creationId="{446D488A-F04D-4C49-B100-0ECB9809262B}"/>
          </ac:spMkLst>
        </pc:spChg>
        <pc:spChg chg="del">
          <ac:chgData name="Sebastian Birk" userId="6fef93f5-c768-4dfb-8bdd-0abbc09bc9e4" providerId="ADAL" clId="{8EEFD104-2E31-459C-8AA0-7BC753309DEA}" dt="2022-04-21T08:14:46.373" v="23953" actId="478"/>
          <ac:spMkLst>
            <pc:docMk/>
            <pc:sldMk cId="1326529590" sldId="2076138208"/>
            <ac:spMk id="17" creationId="{8355E63C-02C9-4F12-8419-8813D69809D5}"/>
          </ac:spMkLst>
        </pc:spChg>
        <pc:picChg chg="add mod">
          <ac:chgData name="Sebastian Birk" userId="6fef93f5-c768-4dfb-8bdd-0abbc09bc9e4" providerId="ADAL" clId="{8EEFD104-2E31-459C-8AA0-7BC753309DEA}" dt="2022-04-21T08:15:14.531" v="23958" actId="1076"/>
          <ac:picMkLst>
            <pc:docMk/>
            <pc:sldMk cId="1326529590" sldId="2076138208"/>
            <ac:picMk id="5" creationId="{A25F76F0-3C99-416A-B512-D4EF4C0D6DDA}"/>
          </ac:picMkLst>
        </pc:picChg>
        <pc:picChg chg="add mod">
          <ac:chgData name="Sebastian Birk" userId="6fef93f5-c768-4dfb-8bdd-0abbc09bc9e4" providerId="ADAL" clId="{8EEFD104-2E31-459C-8AA0-7BC753309DEA}" dt="2022-04-21T08:15:20.867" v="23959" actId="1076"/>
          <ac:picMkLst>
            <pc:docMk/>
            <pc:sldMk cId="1326529590" sldId="2076138208"/>
            <ac:picMk id="7" creationId="{7DD72623-6CDD-469C-9DB6-762F7D7F061C}"/>
          </ac:picMkLst>
        </pc:picChg>
        <pc:picChg chg="add mod">
          <ac:chgData name="Sebastian Birk" userId="6fef93f5-c768-4dfb-8bdd-0abbc09bc9e4" providerId="ADAL" clId="{8EEFD104-2E31-459C-8AA0-7BC753309DEA}" dt="2022-04-21T08:15:28.972" v="23967" actId="1036"/>
          <ac:picMkLst>
            <pc:docMk/>
            <pc:sldMk cId="1326529590" sldId="2076138208"/>
            <ac:picMk id="9" creationId="{5898C040-2B2D-449E-BFE4-A5C65FD232F1}"/>
          </ac:picMkLst>
        </pc:picChg>
        <pc:picChg chg="add mod ord">
          <ac:chgData name="Sebastian Birk" userId="6fef93f5-c768-4dfb-8bdd-0abbc09bc9e4" providerId="ADAL" clId="{8EEFD104-2E31-459C-8AA0-7BC753309DEA}" dt="2022-04-21T08:15:53.556" v="23972" actId="1076"/>
          <ac:picMkLst>
            <pc:docMk/>
            <pc:sldMk cId="1326529590" sldId="2076138208"/>
            <ac:picMk id="11" creationId="{86207718-9A44-48D3-BBD4-E77B0E3DBD7C}"/>
          </ac:picMkLst>
        </pc:picChg>
        <pc:picChg chg="add mod">
          <ac:chgData name="Sebastian Birk" userId="6fef93f5-c768-4dfb-8bdd-0abbc09bc9e4" providerId="ADAL" clId="{8EEFD104-2E31-459C-8AA0-7BC753309DEA}" dt="2022-04-21T08:17:08.212" v="23976" actId="1036"/>
          <ac:picMkLst>
            <pc:docMk/>
            <pc:sldMk cId="1326529590" sldId="2076138208"/>
            <ac:picMk id="13" creationId="{3B0F936D-81DC-4061-9D25-8C1DCA6DA459}"/>
          </ac:picMkLst>
        </pc:picChg>
        <pc:picChg chg="add del">
          <ac:chgData name="Sebastian Birk" userId="6fef93f5-c768-4dfb-8bdd-0abbc09bc9e4" providerId="ADAL" clId="{8EEFD104-2E31-459C-8AA0-7BC753309DEA}" dt="2022-04-21T08:17:41.678" v="23978" actId="22"/>
          <ac:picMkLst>
            <pc:docMk/>
            <pc:sldMk cId="1326529590" sldId="2076138208"/>
            <ac:picMk id="15" creationId="{1DACE6B4-781E-4CE5-A451-C91DEFF99793}"/>
          </ac:picMkLst>
        </pc:picChg>
        <pc:picChg chg="del">
          <ac:chgData name="Sebastian Birk" userId="6fef93f5-c768-4dfb-8bdd-0abbc09bc9e4" providerId="ADAL" clId="{8EEFD104-2E31-459C-8AA0-7BC753309DEA}" dt="2022-04-21T08:07:14.089" v="23641" actId="478"/>
          <ac:picMkLst>
            <pc:docMk/>
            <pc:sldMk cId="1326529590" sldId="2076138208"/>
            <ac:picMk id="16" creationId="{F5BD6751-AC23-457E-9A7A-06E82D4D8666}"/>
          </ac:picMkLst>
        </pc:picChg>
        <pc:picChg chg="add mod">
          <ac:chgData name="Sebastian Birk" userId="6fef93f5-c768-4dfb-8bdd-0abbc09bc9e4" providerId="ADAL" clId="{8EEFD104-2E31-459C-8AA0-7BC753309DEA}" dt="2022-04-21T08:18:14.283" v="23984" actId="1076"/>
          <ac:picMkLst>
            <pc:docMk/>
            <pc:sldMk cId="1326529590" sldId="2076138208"/>
            <ac:picMk id="19" creationId="{86687A73-276D-4518-9421-42A56A0C1F33}"/>
          </ac:picMkLst>
        </pc:picChg>
        <pc:picChg chg="add mod">
          <ac:chgData name="Sebastian Birk" userId="6fef93f5-c768-4dfb-8bdd-0abbc09bc9e4" providerId="ADAL" clId="{8EEFD104-2E31-459C-8AA0-7BC753309DEA}" dt="2022-04-21T08:18:07.507" v="23982" actId="1076"/>
          <ac:picMkLst>
            <pc:docMk/>
            <pc:sldMk cId="1326529590" sldId="2076138208"/>
            <ac:picMk id="21" creationId="{14403A56-9D78-442A-A6A2-AD7304152D85}"/>
          </ac:picMkLst>
        </pc:picChg>
        <pc:picChg chg="del">
          <ac:chgData name="Sebastian Birk" userId="6fef93f5-c768-4dfb-8bdd-0abbc09bc9e4" providerId="ADAL" clId="{8EEFD104-2E31-459C-8AA0-7BC753309DEA}" dt="2022-04-21T08:14:46.373" v="23953" actId="478"/>
          <ac:picMkLst>
            <pc:docMk/>
            <pc:sldMk cId="1326529590" sldId="2076138208"/>
            <ac:picMk id="23" creationId="{51F6D6B2-00A3-495C-8271-1615C01BBDC0}"/>
          </ac:picMkLst>
        </pc:picChg>
        <pc:picChg chg="del">
          <ac:chgData name="Sebastian Birk" userId="6fef93f5-c768-4dfb-8bdd-0abbc09bc9e4" providerId="ADAL" clId="{8EEFD104-2E31-459C-8AA0-7BC753309DEA}" dt="2022-04-21T08:14:46.373" v="23953" actId="478"/>
          <ac:picMkLst>
            <pc:docMk/>
            <pc:sldMk cId="1326529590" sldId="2076138208"/>
            <ac:picMk id="25" creationId="{81C1A609-F434-43C3-8CC5-6E4F99D85213}"/>
          </ac:picMkLst>
        </pc:picChg>
        <pc:picChg chg="del">
          <ac:chgData name="Sebastian Birk" userId="6fef93f5-c768-4dfb-8bdd-0abbc09bc9e4" providerId="ADAL" clId="{8EEFD104-2E31-459C-8AA0-7BC753309DEA}" dt="2022-04-21T08:14:46.373" v="23953" actId="478"/>
          <ac:picMkLst>
            <pc:docMk/>
            <pc:sldMk cId="1326529590" sldId="2076138208"/>
            <ac:picMk id="27" creationId="{3EA59F11-F411-428D-B88C-745E9EE0ADE7}"/>
          </ac:picMkLst>
        </pc:picChg>
      </pc:sldChg>
      <pc:sldChg chg="addSp delSp modSp add mod">
        <pc:chgData name="Sebastian Birk" userId="6fef93f5-c768-4dfb-8bdd-0abbc09bc9e4" providerId="ADAL" clId="{8EEFD104-2E31-459C-8AA0-7BC753309DEA}" dt="2022-04-21T16:53:07.556" v="24829" actId="20577"/>
        <pc:sldMkLst>
          <pc:docMk/>
          <pc:sldMk cId="830084633" sldId="2076138209"/>
        </pc:sldMkLst>
        <pc:spChg chg="mod">
          <ac:chgData name="Sebastian Birk" userId="6fef93f5-c768-4dfb-8bdd-0abbc09bc9e4" providerId="ADAL" clId="{8EEFD104-2E31-459C-8AA0-7BC753309DEA}" dt="2022-04-21T16:16:29.413" v="24763" actId="108"/>
          <ac:spMkLst>
            <pc:docMk/>
            <pc:sldMk cId="830084633" sldId="2076138209"/>
            <ac:spMk id="2" creationId="{A32AD522-AB6F-487F-8C5C-F2B981237073}"/>
          </ac:spMkLst>
        </pc:spChg>
        <pc:spChg chg="mod">
          <ac:chgData name="Sebastian Birk" userId="6fef93f5-c768-4dfb-8bdd-0abbc09bc9e4" providerId="ADAL" clId="{8EEFD104-2E31-459C-8AA0-7BC753309DEA}" dt="2022-04-21T08:27:59.133" v="24363" actId="20577"/>
          <ac:spMkLst>
            <pc:docMk/>
            <pc:sldMk cId="830084633" sldId="2076138209"/>
            <ac:spMk id="3" creationId="{446D488A-F04D-4C49-B100-0ECB9809262B}"/>
          </ac:spMkLst>
        </pc:spChg>
        <pc:spChg chg="add mod">
          <ac:chgData name="Sebastian Birk" userId="6fef93f5-c768-4dfb-8bdd-0abbc09bc9e4" providerId="ADAL" clId="{8EEFD104-2E31-459C-8AA0-7BC753309DEA}" dt="2022-04-21T16:52:49.065" v="24823" actId="20577"/>
          <ac:spMkLst>
            <pc:docMk/>
            <pc:sldMk cId="830084633" sldId="2076138209"/>
            <ac:spMk id="9" creationId="{F6CC10E0-E237-4A16-BB37-338315E4241F}"/>
          </ac:spMkLst>
        </pc:spChg>
        <pc:spChg chg="add del mod">
          <ac:chgData name="Sebastian Birk" userId="6fef93f5-c768-4dfb-8bdd-0abbc09bc9e4" providerId="ADAL" clId="{8EEFD104-2E31-459C-8AA0-7BC753309DEA}" dt="2022-04-21T16:17:16.913" v="24781"/>
          <ac:spMkLst>
            <pc:docMk/>
            <pc:sldMk cId="830084633" sldId="2076138209"/>
            <ac:spMk id="11" creationId="{094B41B8-2B6A-4F68-A823-4D19F0464AC6}"/>
          </ac:spMkLst>
        </pc:spChg>
        <pc:spChg chg="add mod">
          <ac:chgData name="Sebastian Birk" userId="6fef93f5-c768-4dfb-8bdd-0abbc09bc9e4" providerId="ADAL" clId="{8EEFD104-2E31-459C-8AA0-7BC753309DEA}" dt="2022-04-21T16:53:07.556" v="24829" actId="20577"/>
          <ac:spMkLst>
            <pc:docMk/>
            <pc:sldMk cId="830084633" sldId="2076138209"/>
            <ac:spMk id="12" creationId="{04CB1048-5C91-4239-A75B-3A99A26CAFEA}"/>
          </ac:spMkLst>
        </pc:spChg>
        <pc:spChg chg="add del mod">
          <ac:chgData name="Sebastian Birk" userId="6fef93f5-c768-4dfb-8bdd-0abbc09bc9e4" providerId="ADAL" clId="{8EEFD104-2E31-459C-8AA0-7BC753309DEA}" dt="2022-04-21T16:17:48.532" v="24789"/>
          <ac:spMkLst>
            <pc:docMk/>
            <pc:sldMk cId="830084633" sldId="2076138209"/>
            <ac:spMk id="13" creationId="{9A400308-F0DD-4F9E-8A1B-0B9A922DCD3B}"/>
          </ac:spMkLst>
        </pc:spChg>
        <pc:picChg chg="add mod">
          <ac:chgData name="Sebastian Birk" userId="6fef93f5-c768-4dfb-8bdd-0abbc09bc9e4" providerId="ADAL" clId="{8EEFD104-2E31-459C-8AA0-7BC753309DEA}" dt="2022-04-21T16:16:17.333" v="24758" actId="1076"/>
          <ac:picMkLst>
            <pc:docMk/>
            <pc:sldMk cId="830084633" sldId="2076138209"/>
            <ac:picMk id="5" creationId="{529CFA98-393B-4E76-967A-083D348F473D}"/>
          </ac:picMkLst>
        </pc:picChg>
        <pc:picChg chg="del">
          <ac:chgData name="Sebastian Birk" userId="6fef93f5-c768-4dfb-8bdd-0abbc09bc9e4" providerId="ADAL" clId="{8EEFD104-2E31-459C-8AA0-7BC753309DEA}" dt="2022-04-21T08:28:21.572" v="24370" actId="478"/>
          <ac:picMkLst>
            <pc:docMk/>
            <pc:sldMk cId="830084633" sldId="2076138209"/>
            <ac:picMk id="5" creationId="{A25F76F0-3C99-416A-B512-D4EF4C0D6DDA}"/>
          </ac:picMkLst>
        </pc:picChg>
        <pc:picChg chg="add mod">
          <ac:chgData name="Sebastian Birk" userId="6fef93f5-c768-4dfb-8bdd-0abbc09bc9e4" providerId="ADAL" clId="{8EEFD104-2E31-459C-8AA0-7BC753309DEA}" dt="2022-04-21T16:17:24.429" v="24785" actId="1076"/>
          <ac:picMkLst>
            <pc:docMk/>
            <pc:sldMk cId="830084633" sldId="2076138209"/>
            <ac:picMk id="7" creationId="{4A51EC2D-4AAB-4670-99F5-C8B6C41FA32D}"/>
          </ac:picMkLst>
        </pc:picChg>
        <pc:picChg chg="del">
          <ac:chgData name="Sebastian Birk" userId="6fef93f5-c768-4dfb-8bdd-0abbc09bc9e4" providerId="ADAL" clId="{8EEFD104-2E31-459C-8AA0-7BC753309DEA}" dt="2022-04-21T08:28:22.032" v="24371" actId="478"/>
          <ac:picMkLst>
            <pc:docMk/>
            <pc:sldMk cId="830084633" sldId="2076138209"/>
            <ac:picMk id="7" creationId="{7DD72623-6CDD-469C-9DB6-762F7D7F061C}"/>
          </ac:picMkLst>
        </pc:picChg>
        <pc:picChg chg="del">
          <ac:chgData name="Sebastian Birk" userId="6fef93f5-c768-4dfb-8bdd-0abbc09bc9e4" providerId="ADAL" clId="{8EEFD104-2E31-459C-8AA0-7BC753309DEA}" dt="2022-04-21T08:28:22.520" v="24372" actId="478"/>
          <ac:picMkLst>
            <pc:docMk/>
            <pc:sldMk cId="830084633" sldId="2076138209"/>
            <ac:picMk id="9" creationId="{5898C040-2B2D-449E-BFE4-A5C65FD232F1}"/>
          </ac:picMkLst>
        </pc:picChg>
        <pc:picChg chg="del">
          <ac:chgData name="Sebastian Birk" userId="6fef93f5-c768-4dfb-8bdd-0abbc09bc9e4" providerId="ADAL" clId="{8EEFD104-2E31-459C-8AA0-7BC753309DEA}" dt="2022-04-21T08:28:22.945" v="24373" actId="478"/>
          <ac:picMkLst>
            <pc:docMk/>
            <pc:sldMk cId="830084633" sldId="2076138209"/>
            <ac:picMk id="11" creationId="{86207718-9A44-48D3-BBD4-E77B0E3DBD7C}"/>
          </ac:picMkLst>
        </pc:picChg>
        <pc:picChg chg="del">
          <ac:chgData name="Sebastian Birk" userId="6fef93f5-c768-4dfb-8bdd-0abbc09bc9e4" providerId="ADAL" clId="{8EEFD104-2E31-459C-8AA0-7BC753309DEA}" dt="2022-04-21T08:28:25.815" v="24376" actId="478"/>
          <ac:picMkLst>
            <pc:docMk/>
            <pc:sldMk cId="830084633" sldId="2076138209"/>
            <ac:picMk id="13" creationId="{3B0F936D-81DC-4061-9D25-8C1DCA6DA459}"/>
          </ac:picMkLst>
        </pc:picChg>
        <pc:picChg chg="add mod">
          <ac:chgData name="Sebastian Birk" userId="6fef93f5-c768-4dfb-8bdd-0abbc09bc9e4" providerId="ADAL" clId="{8EEFD104-2E31-459C-8AA0-7BC753309DEA}" dt="2022-04-21T16:20:58.462" v="24812" actId="1076"/>
          <ac:picMkLst>
            <pc:docMk/>
            <pc:sldMk cId="830084633" sldId="2076138209"/>
            <ac:picMk id="15" creationId="{EB93EE97-B6EF-4DA3-BFC5-A37741751A6C}"/>
          </ac:picMkLst>
        </pc:picChg>
        <pc:picChg chg="add mod">
          <ac:chgData name="Sebastian Birk" userId="6fef93f5-c768-4dfb-8bdd-0abbc09bc9e4" providerId="ADAL" clId="{8EEFD104-2E31-459C-8AA0-7BC753309DEA}" dt="2022-04-21T16:20:46.441" v="24810" actId="14100"/>
          <ac:picMkLst>
            <pc:docMk/>
            <pc:sldMk cId="830084633" sldId="2076138209"/>
            <ac:picMk id="17" creationId="{51F9855D-FD33-4B76-A8A6-A585C34CD85A}"/>
          </ac:picMkLst>
        </pc:picChg>
        <pc:picChg chg="del">
          <ac:chgData name="Sebastian Birk" userId="6fef93f5-c768-4dfb-8bdd-0abbc09bc9e4" providerId="ADAL" clId="{8EEFD104-2E31-459C-8AA0-7BC753309DEA}" dt="2022-04-21T08:28:25.338" v="24375" actId="478"/>
          <ac:picMkLst>
            <pc:docMk/>
            <pc:sldMk cId="830084633" sldId="2076138209"/>
            <ac:picMk id="19" creationId="{86687A73-276D-4518-9421-42A56A0C1F33}"/>
          </ac:picMkLst>
        </pc:picChg>
        <pc:picChg chg="del">
          <ac:chgData name="Sebastian Birk" userId="6fef93f5-c768-4dfb-8bdd-0abbc09bc9e4" providerId="ADAL" clId="{8EEFD104-2E31-459C-8AA0-7BC753309DEA}" dt="2022-04-21T08:28:24.772" v="24374" actId="478"/>
          <ac:picMkLst>
            <pc:docMk/>
            <pc:sldMk cId="830084633" sldId="2076138209"/>
            <ac:picMk id="21" creationId="{14403A56-9D78-442A-A6A2-AD7304152D85}"/>
          </ac:picMkLst>
        </pc:picChg>
      </pc:sldChg>
      <pc:sldChg chg="addSp delSp modSp add mod">
        <pc:chgData name="Sebastian Birk" userId="6fef93f5-c768-4dfb-8bdd-0abbc09bc9e4" providerId="ADAL" clId="{8EEFD104-2E31-459C-8AA0-7BC753309DEA}" dt="2022-04-21T16:04:48.258" v="24424" actId="14100"/>
        <pc:sldMkLst>
          <pc:docMk/>
          <pc:sldMk cId="1939209969" sldId="2076138210"/>
        </pc:sldMkLst>
        <pc:spChg chg="del">
          <ac:chgData name="Sebastian Birk" userId="6fef93f5-c768-4dfb-8bdd-0abbc09bc9e4" providerId="ADAL" clId="{8EEFD104-2E31-459C-8AA0-7BC753309DEA}" dt="2022-04-21T08:30:18.595" v="24382" actId="478"/>
          <ac:spMkLst>
            <pc:docMk/>
            <pc:sldMk cId="1939209969" sldId="2076138210"/>
            <ac:spMk id="2" creationId="{A32AD522-AB6F-487F-8C5C-F2B981237073}"/>
          </ac:spMkLst>
        </pc:spChg>
        <pc:spChg chg="add del mod">
          <ac:chgData name="Sebastian Birk" userId="6fef93f5-c768-4dfb-8bdd-0abbc09bc9e4" providerId="ADAL" clId="{8EEFD104-2E31-459C-8AA0-7BC753309DEA}" dt="2022-04-21T08:30:21.316" v="24383" actId="478"/>
          <ac:spMkLst>
            <pc:docMk/>
            <pc:sldMk cId="1939209969" sldId="2076138210"/>
            <ac:spMk id="5" creationId="{64585A8D-B8B8-48A4-9766-E541FDC54F54}"/>
          </ac:spMkLst>
        </pc:spChg>
        <pc:spChg chg="add mod">
          <ac:chgData name="Sebastian Birk" userId="6fef93f5-c768-4dfb-8bdd-0abbc09bc9e4" providerId="ADAL" clId="{8EEFD104-2E31-459C-8AA0-7BC753309DEA}" dt="2022-04-21T16:04:24.013" v="24410" actId="20577"/>
          <ac:spMkLst>
            <pc:docMk/>
            <pc:sldMk cId="1939209969" sldId="2076138210"/>
            <ac:spMk id="11" creationId="{8A778E85-B7EE-438E-A64A-3CB3DB0C4377}"/>
          </ac:spMkLst>
        </pc:spChg>
        <pc:spChg chg="mod">
          <ac:chgData name="Sebastian Birk" userId="6fef93f5-c768-4dfb-8bdd-0abbc09bc9e4" providerId="ADAL" clId="{8EEFD104-2E31-459C-8AA0-7BC753309DEA}" dt="2022-04-21T08:32:51.364" v="24404" actId="20577"/>
          <ac:spMkLst>
            <pc:docMk/>
            <pc:sldMk cId="1939209969" sldId="2076138210"/>
            <ac:spMk id="17" creationId="{8355E63C-02C9-4F12-8419-8813D69809D5}"/>
          </ac:spMkLst>
        </pc:spChg>
        <pc:picChg chg="add mod">
          <ac:chgData name="Sebastian Birk" userId="6fef93f5-c768-4dfb-8bdd-0abbc09bc9e4" providerId="ADAL" clId="{8EEFD104-2E31-459C-8AA0-7BC753309DEA}" dt="2022-04-21T16:04:48.258" v="24424" actId="14100"/>
          <ac:picMkLst>
            <pc:docMk/>
            <pc:sldMk cId="1939209969" sldId="2076138210"/>
            <ac:picMk id="12" creationId="{0D895F78-731F-4891-BB08-70DDE199A2E7}"/>
          </ac:picMkLst>
        </pc:picChg>
        <pc:picChg chg="del">
          <ac:chgData name="Sebastian Birk" userId="6fef93f5-c768-4dfb-8bdd-0abbc09bc9e4" providerId="ADAL" clId="{8EEFD104-2E31-459C-8AA0-7BC753309DEA}" dt="2022-04-21T08:30:07.222" v="24380" actId="478"/>
          <ac:picMkLst>
            <pc:docMk/>
            <pc:sldMk cId="1939209969" sldId="2076138210"/>
            <ac:picMk id="16" creationId="{F5BD6751-AC23-457E-9A7A-06E82D4D8666}"/>
          </ac:picMkLst>
        </pc:picChg>
        <pc:picChg chg="mod">
          <ac:chgData name="Sebastian Birk" userId="6fef93f5-c768-4dfb-8bdd-0abbc09bc9e4" providerId="ADAL" clId="{8EEFD104-2E31-459C-8AA0-7BC753309DEA}" dt="2022-04-21T08:30:16.192" v="24381" actId="1076"/>
          <ac:picMkLst>
            <pc:docMk/>
            <pc:sldMk cId="1939209969" sldId="2076138210"/>
            <ac:picMk id="23" creationId="{51F6D6B2-00A3-495C-8271-1615C01BBDC0}"/>
          </ac:picMkLst>
        </pc:picChg>
        <pc:picChg chg="mod">
          <ac:chgData name="Sebastian Birk" userId="6fef93f5-c768-4dfb-8bdd-0abbc09bc9e4" providerId="ADAL" clId="{8EEFD104-2E31-459C-8AA0-7BC753309DEA}" dt="2022-04-21T08:30:16.192" v="24381" actId="1076"/>
          <ac:picMkLst>
            <pc:docMk/>
            <pc:sldMk cId="1939209969" sldId="2076138210"/>
            <ac:picMk id="25" creationId="{81C1A609-F434-43C3-8CC5-6E4F99D85213}"/>
          </ac:picMkLst>
        </pc:picChg>
        <pc:picChg chg="mod">
          <ac:chgData name="Sebastian Birk" userId="6fef93f5-c768-4dfb-8bdd-0abbc09bc9e4" providerId="ADAL" clId="{8EEFD104-2E31-459C-8AA0-7BC753309DEA}" dt="2022-04-21T08:30:16.192" v="24381" actId="1076"/>
          <ac:picMkLst>
            <pc:docMk/>
            <pc:sldMk cId="1939209969" sldId="2076138210"/>
            <ac:picMk id="27" creationId="{3EA59F11-F411-428D-B88C-745E9EE0ADE7}"/>
          </ac:picMkLst>
        </pc:picChg>
      </pc:sldChg>
      <pc:sldChg chg="delSp modSp add mod">
        <pc:chgData name="Sebastian Birk" userId="6fef93f5-c768-4dfb-8bdd-0abbc09bc9e4" providerId="ADAL" clId="{8EEFD104-2E31-459C-8AA0-7BC753309DEA}" dt="2022-04-21T16:56:00.904" v="25325" actId="113"/>
        <pc:sldMkLst>
          <pc:docMk/>
          <pc:sldMk cId="889523637" sldId="2076138215"/>
        </pc:sldMkLst>
        <pc:spChg chg="mod">
          <ac:chgData name="Sebastian Birk" userId="6fef93f5-c768-4dfb-8bdd-0abbc09bc9e4" providerId="ADAL" clId="{8EEFD104-2E31-459C-8AA0-7BC753309DEA}" dt="2022-04-21T16:56:00.904" v="25325" actId="113"/>
          <ac:spMkLst>
            <pc:docMk/>
            <pc:sldMk cId="889523637" sldId="2076138215"/>
            <ac:spMk id="2" creationId="{A32AD522-AB6F-487F-8C5C-F2B981237073}"/>
          </ac:spMkLst>
        </pc:spChg>
        <pc:spChg chg="mod">
          <ac:chgData name="Sebastian Birk" userId="6fef93f5-c768-4dfb-8bdd-0abbc09bc9e4" providerId="ADAL" clId="{8EEFD104-2E31-459C-8AA0-7BC753309DEA}" dt="2022-04-21T16:54:11.668" v="24853" actId="20577"/>
          <ac:spMkLst>
            <pc:docMk/>
            <pc:sldMk cId="889523637" sldId="2076138215"/>
            <ac:spMk id="3" creationId="{446D488A-F04D-4C49-B100-0ECB9809262B}"/>
          </ac:spMkLst>
        </pc:spChg>
        <pc:spChg chg="del mod">
          <ac:chgData name="Sebastian Birk" userId="6fef93f5-c768-4dfb-8bdd-0abbc09bc9e4" providerId="ADAL" clId="{8EEFD104-2E31-459C-8AA0-7BC753309DEA}" dt="2022-04-21T16:54:16.349" v="24857" actId="478"/>
          <ac:spMkLst>
            <pc:docMk/>
            <pc:sldMk cId="889523637" sldId="2076138215"/>
            <ac:spMk id="9" creationId="{F6CC10E0-E237-4A16-BB37-338315E4241F}"/>
          </ac:spMkLst>
        </pc:spChg>
        <pc:spChg chg="del">
          <ac:chgData name="Sebastian Birk" userId="6fef93f5-c768-4dfb-8bdd-0abbc09bc9e4" providerId="ADAL" clId="{8EEFD104-2E31-459C-8AA0-7BC753309DEA}" dt="2022-04-21T16:54:18.564" v="24860" actId="478"/>
          <ac:spMkLst>
            <pc:docMk/>
            <pc:sldMk cId="889523637" sldId="2076138215"/>
            <ac:spMk id="12" creationId="{04CB1048-5C91-4239-A75B-3A99A26CAFEA}"/>
          </ac:spMkLst>
        </pc:spChg>
        <pc:picChg chg="del">
          <ac:chgData name="Sebastian Birk" userId="6fef93f5-c768-4dfb-8bdd-0abbc09bc9e4" providerId="ADAL" clId="{8EEFD104-2E31-459C-8AA0-7BC753309DEA}" dt="2022-04-21T16:54:17.924" v="24859" actId="478"/>
          <ac:picMkLst>
            <pc:docMk/>
            <pc:sldMk cId="889523637" sldId="2076138215"/>
            <ac:picMk id="5" creationId="{529CFA98-393B-4E76-967A-083D348F473D}"/>
          </ac:picMkLst>
        </pc:picChg>
        <pc:picChg chg="del">
          <ac:chgData name="Sebastian Birk" userId="6fef93f5-c768-4dfb-8bdd-0abbc09bc9e4" providerId="ADAL" clId="{8EEFD104-2E31-459C-8AA0-7BC753309DEA}" dt="2022-04-21T16:54:17.430" v="24858" actId="478"/>
          <ac:picMkLst>
            <pc:docMk/>
            <pc:sldMk cId="889523637" sldId="2076138215"/>
            <ac:picMk id="7" creationId="{4A51EC2D-4AAB-4670-99F5-C8B6C41FA32D}"/>
          </ac:picMkLst>
        </pc:picChg>
        <pc:picChg chg="del">
          <ac:chgData name="Sebastian Birk" userId="6fef93f5-c768-4dfb-8bdd-0abbc09bc9e4" providerId="ADAL" clId="{8EEFD104-2E31-459C-8AA0-7BC753309DEA}" dt="2022-04-21T16:54:14.622" v="24855" actId="478"/>
          <ac:picMkLst>
            <pc:docMk/>
            <pc:sldMk cId="889523637" sldId="2076138215"/>
            <ac:picMk id="15" creationId="{EB93EE97-B6EF-4DA3-BFC5-A37741751A6C}"/>
          </ac:picMkLst>
        </pc:picChg>
        <pc:picChg chg="del">
          <ac:chgData name="Sebastian Birk" userId="6fef93f5-c768-4dfb-8bdd-0abbc09bc9e4" providerId="ADAL" clId="{8EEFD104-2E31-459C-8AA0-7BC753309DEA}" dt="2022-04-21T16:54:14.140" v="24854" actId="478"/>
          <ac:picMkLst>
            <pc:docMk/>
            <pc:sldMk cId="889523637" sldId="2076138215"/>
            <ac:picMk id="17" creationId="{51F9855D-FD33-4B76-A8A6-A585C34CD85A}"/>
          </ac:picMkLst>
        </pc:picChg>
      </pc:sldChg>
      <pc:sldChg chg="addSp delSp modSp add mod">
        <pc:chgData name="Sebastian Birk" userId="6fef93f5-c768-4dfb-8bdd-0abbc09bc9e4" providerId="ADAL" clId="{8EEFD104-2E31-459C-8AA0-7BC753309DEA}" dt="2022-04-21T19:01:06.294" v="26020" actId="478"/>
        <pc:sldMkLst>
          <pc:docMk/>
          <pc:sldMk cId="2495353070" sldId="2076138216"/>
        </pc:sldMkLst>
        <pc:spChg chg="mod">
          <ac:chgData name="Sebastian Birk" userId="6fef93f5-c768-4dfb-8bdd-0abbc09bc9e4" providerId="ADAL" clId="{8EEFD104-2E31-459C-8AA0-7BC753309DEA}" dt="2022-04-21T16:57:09.317" v="25357" actId="20577"/>
          <ac:spMkLst>
            <pc:docMk/>
            <pc:sldMk cId="2495353070" sldId="2076138216"/>
            <ac:spMk id="3" creationId="{446D488A-F04D-4C49-B100-0ECB9809262B}"/>
          </ac:spMkLst>
        </pc:spChg>
        <pc:spChg chg="add del mod">
          <ac:chgData name="Sebastian Birk" userId="6fef93f5-c768-4dfb-8bdd-0abbc09bc9e4" providerId="ADAL" clId="{8EEFD104-2E31-459C-8AA0-7BC753309DEA}" dt="2022-04-21T16:57:31.487" v="25359" actId="478"/>
          <ac:spMkLst>
            <pc:docMk/>
            <pc:sldMk cId="2495353070" sldId="2076138216"/>
            <ac:spMk id="4" creationId="{33FC78FD-936C-4953-9C58-6A2491F7495C}"/>
          </ac:spMkLst>
        </pc:spChg>
        <pc:spChg chg="del">
          <ac:chgData name="Sebastian Birk" userId="6fef93f5-c768-4dfb-8bdd-0abbc09bc9e4" providerId="ADAL" clId="{8EEFD104-2E31-459C-8AA0-7BC753309DEA}" dt="2022-04-21T16:57:28.892" v="25358" actId="478"/>
          <ac:spMkLst>
            <pc:docMk/>
            <pc:sldMk cId="2495353070" sldId="2076138216"/>
            <ac:spMk id="11" creationId="{8A778E85-B7EE-438E-A64A-3CB3DB0C4377}"/>
          </ac:spMkLst>
        </pc:spChg>
        <pc:spChg chg="add mod">
          <ac:chgData name="Sebastian Birk" userId="6fef93f5-c768-4dfb-8bdd-0abbc09bc9e4" providerId="ADAL" clId="{8EEFD104-2E31-459C-8AA0-7BC753309DEA}" dt="2022-04-21T18:57:24.612" v="25720" actId="20577"/>
          <ac:spMkLst>
            <pc:docMk/>
            <pc:sldMk cId="2495353070" sldId="2076138216"/>
            <ac:spMk id="13" creationId="{F35BC82E-9AA3-4938-A17D-34EB3EFBCC76}"/>
          </ac:spMkLst>
        </pc:spChg>
        <pc:spChg chg="add mod">
          <ac:chgData name="Sebastian Birk" userId="6fef93f5-c768-4dfb-8bdd-0abbc09bc9e4" providerId="ADAL" clId="{8EEFD104-2E31-459C-8AA0-7BC753309DEA}" dt="2022-04-21T18:57:28.159" v="25721" actId="20577"/>
          <ac:spMkLst>
            <pc:docMk/>
            <pc:sldMk cId="2495353070" sldId="2076138216"/>
            <ac:spMk id="14" creationId="{A82FDEC1-58AB-4FF7-90A7-7BD8FFC2A6EF}"/>
          </ac:spMkLst>
        </pc:spChg>
        <pc:spChg chg="del">
          <ac:chgData name="Sebastian Birk" userId="6fef93f5-c768-4dfb-8bdd-0abbc09bc9e4" providerId="ADAL" clId="{8EEFD104-2E31-459C-8AA0-7BC753309DEA}" dt="2022-04-21T16:57:28.892" v="25358" actId="478"/>
          <ac:spMkLst>
            <pc:docMk/>
            <pc:sldMk cId="2495353070" sldId="2076138216"/>
            <ac:spMk id="17" creationId="{8355E63C-02C9-4F12-8419-8813D69809D5}"/>
          </ac:spMkLst>
        </pc:spChg>
        <pc:spChg chg="add mod">
          <ac:chgData name="Sebastian Birk" userId="6fef93f5-c768-4dfb-8bdd-0abbc09bc9e4" providerId="ADAL" clId="{8EEFD104-2E31-459C-8AA0-7BC753309DEA}" dt="2022-04-21T18:57:19.994" v="25718" actId="20577"/>
          <ac:spMkLst>
            <pc:docMk/>
            <pc:sldMk cId="2495353070" sldId="2076138216"/>
            <ac:spMk id="19" creationId="{F9992AF4-A502-45D6-8238-A636C8787546}"/>
          </ac:spMkLst>
        </pc:spChg>
        <pc:spChg chg="add mod">
          <ac:chgData name="Sebastian Birk" userId="6fef93f5-c768-4dfb-8bdd-0abbc09bc9e4" providerId="ADAL" clId="{8EEFD104-2E31-459C-8AA0-7BC753309DEA}" dt="2022-04-21T18:57:49.605" v="25807" actId="20577"/>
          <ac:spMkLst>
            <pc:docMk/>
            <pc:sldMk cId="2495353070" sldId="2076138216"/>
            <ac:spMk id="22" creationId="{35739F92-B4E1-404C-B2B7-570F557D1E14}"/>
          </ac:spMkLst>
        </pc:spChg>
        <pc:spChg chg="add del mod">
          <ac:chgData name="Sebastian Birk" userId="6fef93f5-c768-4dfb-8bdd-0abbc09bc9e4" providerId="ADAL" clId="{8EEFD104-2E31-459C-8AA0-7BC753309DEA}" dt="2022-04-21T19:01:06.294" v="26020" actId="478"/>
          <ac:spMkLst>
            <pc:docMk/>
            <pc:sldMk cId="2495353070" sldId="2076138216"/>
            <ac:spMk id="24" creationId="{4D2BF5FA-4ECE-4A7B-8EC4-F8BE66BF62E9}"/>
          </ac:spMkLst>
        </pc:spChg>
        <pc:picChg chg="add mod">
          <ac:chgData name="Sebastian Birk" userId="6fef93f5-c768-4dfb-8bdd-0abbc09bc9e4" providerId="ADAL" clId="{8EEFD104-2E31-459C-8AA0-7BC753309DEA}" dt="2022-04-21T18:58:01.234" v="25831" actId="1035"/>
          <ac:picMkLst>
            <pc:docMk/>
            <pc:sldMk cId="2495353070" sldId="2076138216"/>
            <ac:picMk id="6" creationId="{B2E0AE7A-B502-4173-A475-27CE36652DE7}"/>
          </ac:picMkLst>
        </pc:picChg>
        <pc:picChg chg="add mod">
          <ac:chgData name="Sebastian Birk" userId="6fef93f5-c768-4dfb-8bdd-0abbc09bc9e4" providerId="ADAL" clId="{8EEFD104-2E31-459C-8AA0-7BC753309DEA}" dt="2022-04-21T18:58:01.234" v="25831" actId="1035"/>
          <ac:picMkLst>
            <pc:docMk/>
            <pc:sldMk cId="2495353070" sldId="2076138216"/>
            <ac:picMk id="8" creationId="{8C7F49C9-EAFF-49E8-800C-B5FA3949642B}"/>
          </ac:picMkLst>
        </pc:picChg>
        <pc:picChg chg="add mod">
          <ac:chgData name="Sebastian Birk" userId="6fef93f5-c768-4dfb-8bdd-0abbc09bc9e4" providerId="ADAL" clId="{8EEFD104-2E31-459C-8AA0-7BC753309DEA}" dt="2022-04-21T18:58:01.234" v="25831" actId="1035"/>
          <ac:picMkLst>
            <pc:docMk/>
            <pc:sldMk cId="2495353070" sldId="2076138216"/>
            <ac:picMk id="10" creationId="{D182E465-4FEC-47F0-BB0E-C2CCCBEBB238}"/>
          </ac:picMkLst>
        </pc:picChg>
        <pc:picChg chg="del">
          <ac:chgData name="Sebastian Birk" userId="6fef93f5-c768-4dfb-8bdd-0abbc09bc9e4" providerId="ADAL" clId="{8EEFD104-2E31-459C-8AA0-7BC753309DEA}" dt="2022-04-21T16:57:28.892" v="25358" actId="478"/>
          <ac:picMkLst>
            <pc:docMk/>
            <pc:sldMk cId="2495353070" sldId="2076138216"/>
            <ac:picMk id="12" creationId="{0D895F78-731F-4891-BB08-70DDE199A2E7}"/>
          </ac:picMkLst>
        </pc:picChg>
        <pc:picChg chg="add mod">
          <ac:chgData name="Sebastian Birk" userId="6fef93f5-c768-4dfb-8bdd-0abbc09bc9e4" providerId="ADAL" clId="{8EEFD104-2E31-459C-8AA0-7BC753309DEA}" dt="2022-04-21T18:58:01.234" v="25831" actId="1035"/>
          <ac:picMkLst>
            <pc:docMk/>
            <pc:sldMk cId="2495353070" sldId="2076138216"/>
            <ac:picMk id="16" creationId="{9B48D719-2E36-4418-BC44-2419968BA02C}"/>
          </ac:picMkLst>
        </pc:picChg>
        <pc:picChg chg="add del mod">
          <ac:chgData name="Sebastian Birk" userId="6fef93f5-c768-4dfb-8bdd-0abbc09bc9e4" providerId="ADAL" clId="{8EEFD104-2E31-459C-8AA0-7BC753309DEA}" dt="2022-04-21T19:01:03.864" v="26019" actId="478"/>
          <ac:picMkLst>
            <pc:docMk/>
            <pc:sldMk cId="2495353070" sldId="2076138216"/>
            <ac:picMk id="20" creationId="{A1409E30-E592-4A99-8EED-E7CA43F52064}"/>
          </ac:picMkLst>
        </pc:picChg>
        <pc:picChg chg="del">
          <ac:chgData name="Sebastian Birk" userId="6fef93f5-c768-4dfb-8bdd-0abbc09bc9e4" providerId="ADAL" clId="{8EEFD104-2E31-459C-8AA0-7BC753309DEA}" dt="2022-04-21T16:57:28.892" v="25358" actId="478"/>
          <ac:picMkLst>
            <pc:docMk/>
            <pc:sldMk cId="2495353070" sldId="2076138216"/>
            <ac:picMk id="23" creationId="{51F6D6B2-00A3-495C-8271-1615C01BBDC0}"/>
          </ac:picMkLst>
        </pc:picChg>
        <pc:picChg chg="del">
          <ac:chgData name="Sebastian Birk" userId="6fef93f5-c768-4dfb-8bdd-0abbc09bc9e4" providerId="ADAL" clId="{8EEFD104-2E31-459C-8AA0-7BC753309DEA}" dt="2022-04-21T16:57:28.892" v="25358" actId="478"/>
          <ac:picMkLst>
            <pc:docMk/>
            <pc:sldMk cId="2495353070" sldId="2076138216"/>
            <ac:picMk id="25" creationId="{81C1A609-F434-43C3-8CC5-6E4F99D85213}"/>
          </ac:picMkLst>
        </pc:picChg>
        <pc:picChg chg="del">
          <ac:chgData name="Sebastian Birk" userId="6fef93f5-c768-4dfb-8bdd-0abbc09bc9e4" providerId="ADAL" clId="{8EEFD104-2E31-459C-8AA0-7BC753309DEA}" dt="2022-04-21T16:57:28.892" v="25358" actId="478"/>
          <ac:picMkLst>
            <pc:docMk/>
            <pc:sldMk cId="2495353070" sldId="2076138216"/>
            <ac:picMk id="27" creationId="{3EA59F11-F411-428D-B88C-745E9EE0ADE7}"/>
          </ac:picMkLst>
        </pc:picChg>
      </pc:sldChg>
      <pc:sldChg chg="modSp add mod ord delCm">
        <pc:chgData name="Sebastian Birk" userId="6fef93f5-c768-4dfb-8bdd-0abbc09bc9e4" providerId="ADAL" clId="{8EEFD104-2E31-459C-8AA0-7BC753309DEA}" dt="2022-06-08T05:45:58.257" v="33214" actId="20577"/>
        <pc:sldMkLst>
          <pc:docMk/>
          <pc:sldMk cId="1441062980" sldId="2076138219"/>
        </pc:sldMkLst>
        <pc:spChg chg="mod">
          <ac:chgData name="Sebastian Birk" userId="6fef93f5-c768-4dfb-8bdd-0abbc09bc9e4" providerId="ADAL" clId="{8EEFD104-2E31-459C-8AA0-7BC753309DEA}" dt="2022-06-08T05:45:58.257" v="33214" actId="20577"/>
          <ac:spMkLst>
            <pc:docMk/>
            <pc:sldMk cId="1441062980" sldId="2076138219"/>
            <ac:spMk id="2" creationId="{63B36622-B6AF-AB4E-B546-278251C064AD}"/>
          </ac:spMkLst>
        </pc:spChg>
        <pc:spChg chg="mod">
          <ac:chgData name="Sebastian Birk" userId="6fef93f5-c768-4dfb-8bdd-0abbc09bc9e4" providerId="ADAL" clId="{8EEFD104-2E31-459C-8AA0-7BC753309DEA}" dt="2022-04-27T18:41:05.072" v="27843" actId="20577"/>
          <ac:spMkLst>
            <pc:docMk/>
            <pc:sldMk cId="1441062980" sldId="2076138219"/>
            <ac:spMk id="3" creationId="{6578AF98-DD32-4443-AFE5-519E84075324}"/>
          </ac:spMkLst>
        </pc:spChg>
      </pc:sldChg>
      <pc:sldChg chg="add del ord">
        <pc:chgData name="Sebastian Birk" userId="6fef93f5-c768-4dfb-8bdd-0abbc09bc9e4" providerId="ADAL" clId="{8EEFD104-2E31-459C-8AA0-7BC753309DEA}" dt="2022-04-27T18:40:19.087" v="27834"/>
        <pc:sldMkLst>
          <pc:docMk/>
          <pc:sldMk cId="2921422087" sldId="2076138219"/>
        </pc:sldMkLst>
      </pc:sldChg>
      <pc:sldChg chg="modSp add mod ord delCm modCm">
        <pc:chgData name="Sebastian Birk" userId="6fef93f5-c768-4dfb-8bdd-0abbc09bc9e4" providerId="ADAL" clId="{8EEFD104-2E31-459C-8AA0-7BC753309DEA}" dt="2022-04-27T20:02:43.166" v="32138" actId="113"/>
        <pc:sldMkLst>
          <pc:docMk/>
          <pc:sldMk cId="2385550259" sldId="2076138220"/>
        </pc:sldMkLst>
        <pc:spChg chg="mod">
          <ac:chgData name="Sebastian Birk" userId="6fef93f5-c768-4dfb-8bdd-0abbc09bc9e4" providerId="ADAL" clId="{8EEFD104-2E31-459C-8AA0-7BC753309DEA}" dt="2022-04-27T20:02:43.166" v="32138" actId="113"/>
          <ac:spMkLst>
            <pc:docMk/>
            <pc:sldMk cId="2385550259" sldId="2076138220"/>
            <ac:spMk id="2" creationId="{63B36622-B6AF-AB4E-B546-278251C064AD}"/>
          </ac:spMkLst>
        </pc:spChg>
        <pc:spChg chg="mod">
          <ac:chgData name="Sebastian Birk" userId="6fef93f5-c768-4dfb-8bdd-0abbc09bc9e4" providerId="ADAL" clId="{8EEFD104-2E31-459C-8AA0-7BC753309DEA}" dt="2022-04-27T18:42:10.672" v="27878" actId="20577"/>
          <ac:spMkLst>
            <pc:docMk/>
            <pc:sldMk cId="2385550259" sldId="2076138220"/>
            <ac:spMk id="3" creationId="{6578AF98-DD32-4443-AFE5-519E84075324}"/>
          </ac:spMkLst>
        </pc:spChg>
      </pc:sldChg>
      <pc:sldChg chg="addSp delSp modSp add mod ord">
        <pc:chgData name="Sebastian Birk" userId="6fef93f5-c768-4dfb-8bdd-0abbc09bc9e4" providerId="ADAL" clId="{8EEFD104-2E31-459C-8AA0-7BC753309DEA}" dt="2022-04-27T19:01:39.110" v="28613"/>
        <pc:sldMkLst>
          <pc:docMk/>
          <pc:sldMk cId="3941680105" sldId="2076138221"/>
        </pc:sldMkLst>
        <pc:spChg chg="mod">
          <ac:chgData name="Sebastian Birk" userId="6fef93f5-c768-4dfb-8bdd-0abbc09bc9e4" providerId="ADAL" clId="{8EEFD104-2E31-459C-8AA0-7BC753309DEA}" dt="2022-04-27T18:49:23.170" v="28460" actId="20577"/>
          <ac:spMkLst>
            <pc:docMk/>
            <pc:sldMk cId="3941680105" sldId="2076138221"/>
            <ac:spMk id="2" creationId="{1EDE8BC1-E33E-3047-BAF4-DDCF9296AD62}"/>
          </ac:spMkLst>
        </pc:spChg>
        <pc:spChg chg="mod">
          <ac:chgData name="Sebastian Birk" userId="6fef93f5-c768-4dfb-8bdd-0abbc09bc9e4" providerId="ADAL" clId="{8EEFD104-2E31-459C-8AA0-7BC753309DEA}" dt="2022-04-27T18:51:46.329" v="28544" actId="20577"/>
          <ac:spMkLst>
            <pc:docMk/>
            <pc:sldMk cId="3941680105" sldId="2076138221"/>
            <ac:spMk id="3" creationId="{15D534CE-AD25-A743-8C1A-0F56DB508061}"/>
          </ac:spMkLst>
        </pc:spChg>
        <pc:picChg chg="add del">
          <ac:chgData name="Sebastian Birk" userId="6fef93f5-c768-4dfb-8bdd-0abbc09bc9e4" providerId="ADAL" clId="{8EEFD104-2E31-459C-8AA0-7BC753309DEA}" dt="2022-04-27T18:51:34.140" v="28534" actId="22"/>
          <ac:picMkLst>
            <pc:docMk/>
            <pc:sldMk cId="3941680105" sldId="2076138221"/>
            <ac:picMk id="5" creationId="{93BDF5F4-68A1-41E3-811B-DBD24FF49E12}"/>
          </ac:picMkLst>
        </pc:picChg>
      </pc:sldChg>
      <pc:sldChg chg="add del ord">
        <pc:chgData name="Sebastian Birk" userId="6fef93f5-c768-4dfb-8bdd-0abbc09bc9e4" providerId="ADAL" clId="{8EEFD104-2E31-459C-8AA0-7BC753309DEA}" dt="2022-04-27T18:52:03.454" v="28547" actId="47"/>
        <pc:sldMkLst>
          <pc:docMk/>
          <pc:sldMk cId="525097749" sldId="2076138222"/>
        </pc:sldMkLst>
      </pc:sldChg>
      <pc:sldChg chg="addSp delSp modSp add mod ord modCm modNotesTx">
        <pc:chgData name="Sebastian Birk" userId="6fef93f5-c768-4dfb-8bdd-0abbc09bc9e4" providerId="ADAL" clId="{8EEFD104-2E31-459C-8AA0-7BC753309DEA}" dt="2022-06-08T05:19:03.192" v="32415" actId="21"/>
        <pc:sldMkLst>
          <pc:docMk/>
          <pc:sldMk cId="2141592893" sldId="2076138222"/>
        </pc:sldMkLst>
        <pc:spChg chg="del">
          <ac:chgData name="Sebastian Birk" userId="6fef93f5-c768-4dfb-8bdd-0abbc09bc9e4" providerId="ADAL" clId="{8EEFD104-2E31-459C-8AA0-7BC753309DEA}" dt="2022-04-27T18:52:08.606" v="28551" actId="478"/>
          <ac:spMkLst>
            <pc:docMk/>
            <pc:sldMk cId="2141592893" sldId="2076138222"/>
            <ac:spMk id="2" creationId="{63B36622-B6AF-AB4E-B546-278251C064AD}"/>
          </ac:spMkLst>
        </pc:spChg>
        <pc:spChg chg="mod">
          <ac:chgData name="Sebastian Birk" userId="6fef93f5-c768-4dfb-8bdd-0abbc09bc9e4" providerId="ADAL" clId="{8EEFD104-2E31-459C-8AA0-7BC753309DEA}" dt="2022-04-27T19:19:58.830" v="29185" actId="20577"/>
          <ac:spMkLst>
            <pc:docMk/>
            <pc:sldMk cId="2141592893" sldId="2076138222"/>
            <ac:spMk id="3" creationId="{6578AF98-DD32-4443-AFE5-519E84075324}"/>
          </ac:spMkLst>
        </pc:spChg>
        <pc:spChg chg="add del mod">
          <ac:chgData name="Sebastian Birk" userId="6fef93f5-c768-4dfb-8bdd-0abbc09bc9e4" providerId="ADAL" clId="{8EEFD104-2E31-459C-8AA0-7BC753309DEA}" dt="2022-04-27T18:54:36.262" v="28590" actId="22"/>
          <ac:spMkLst>
            <pc:docMk/>
            <pc:sldMk cId="2141592893" sldId="2076138222"/>
            <ac:spMk id="5" creationId="{188F9DF2-6FE5-4FF9-BC97-BD90480018C6}"/>
          </ac:spMkLst>
        </pc:spChg>
        <pc:spChg chg="add del mod">
          <ac:chgData name="Sebastian Birk" userId="6fef93f5-c768-4dfb-8bdd-0abbc09bc9e4" providerId="ADAL" clId="{8EEFD104-2E31-459C-8AA0-7BC753309DEA}" dt="2022-06-08T05:14:31.768" v="32385" actId="478"/>
          <ac:spMkLst>
            <pc:docMk/>
            <pc:sldMk cId="2141592893" sldId="2076138222"/>
            <ac:spMk id="10" creationId="{97E8900C-B493-4EFE-AE33-8A00EB85BBCF}"/>
          </ac:spMkLst>
        </pc:spChg>
        <pc:spChg chg="mod">
          <ac:chgData name="Sebastian Birk" userId="6fef93f5-c768-4dfb-8bdd-0abbc09bc9e4" providerId="ADAL" clId="{8EEFD104-2E31-459C-8AA0-7BC753309DEA}" dt="2022-04-27T19:01:41.221" v="28614"/>
          <ac:spMkLst>
            <pc:docMk/>
            <pc:sldMk cId="2141592893" sldId="2076138222"/>
            <ac:spMk id="16" creationId="{1845ACB7-E7C0-4CD8-A673-2045C8BC6F32}"/>
          </ac:spMkLst>
        </pc:spChg>
        <pc:spChg chg="mod">
          <ac:chgData name="Sebastian Birk" userId="6fef93f5-c768-4dfb-8bdd-0abbc09bc9e4" providerId="ADAL" clId="{8EEFD104-2E31-459C-8AA0-7BC753309DEA}" dt="2022-04-27T19:01:41.221" v="28614"/>
          <ac:spMkLst>
            <pc:docMk/>
            <pc:sldMk cId="2141592893" sldId="2076138222"/>
            <ac:spMk id="19" creationId="{A6D7A797-FB51-44A2-8F4A-2F474A6F2C40}"/>
          </ac:spMkLst>
        </pc:spChg>
        <pc:spChg chg="mod">
          <ac:chgData name="Sebastian Birk" userId="6fef93f5-c768-4dfb-8bdd-0abbc09bc9e4" providerId="ADAL" clId="{8EEFD104-2E31-459C-8AA0-7BC753309DEA}" dt="2022-04-27T19:03:15.486" v="28635"/>
          <ac:spMkLst>
            <pc:docMk/>
            <pc:sldMk cId="2141592893" sldId="2076138222"/>
            <ac:spMk id="22" creationId="{3C05EA6D-746F-4BD2-A6D6-CC62DF7E3D3E}"/>
          </ac:spMkLst>
        </pc:spChg>
        <pc:spChg chg="mod">
          <ac:chgData name="Sebastian Birk" userId="6fef93f5-c768-4dfb-8bdd-0abbc09bc9e4" providerId="ADAL" clId="{8EEFD104-2E31-459C-8AA0-7BC753309DEA}" dt="2022-04-27T19:03:15.486" v="28635"/>
          <ac:spMkLst>
            <pc:docMk/>
            <pc:sldMk cId="2141592893" sldId="2076138222"/>
            <ac:spMk id="25" creationId="{68F0D52F-0CA9-40A0-AF7A-B4860EBE2C40}"/>
          </ac:spMkLst>
        </pc:spChg>
        <pc:grpChg chg="add del mod">
          <ac:chgData name="Sebastian Birk" userId="6fef93f5-c768-4dfb-8bdd-0abbc09bc9e4" providerId="ADAL" clId="{8EEFD104-2E31-459C-8AA0-7BC753309DEA}" dt="2022-04-27T19:02:31.314" v="28623" actId="478"/>
          <ac:grpSpMkLst>
            <pc:docMk/>
            <pc:sldMk cId="2141592893" sldId="2076138222"/>
            <ac:grpSpMk id="14" creationId="{3D59586B-62AC-4FC6-8431-246390387383}"/>
          </ac:grpSpMkLst>
        </pc:grpChg>
        <pc:grpChg chg="add del mod">
          <ac:chgData name="Sebastian Birk" userId="6fef93f5-c768-4dfb-8bdd-0abbc09bc9e4" providerId="ADAL" clId="{8EEFD104-2E31-459C-8AA0-7BC753309DEA}" dt="2022-04-27T19:02:32.286" v="28624" actId="478"/>
          <ac:grpSpMkLst>
            <pc:docMk/>
            <pc:sldMk cId="2141592893" sldId="2076138222"/>
            <ac:grpSpMk id="17" creationId="{5666241C-7DD6-47C6-BFA7-DA63683BC3EE}"/>
          </ac:grpSpMkLst>
        </pc:grpChg>
        <pc:grpChg chg="add del mod">
          <ac:chgData name="Sebastian Birk" userId="6fef93f5-c768-4dfb-8bdd-0abbc09bc9e4" providerId="ADAL" clId="{8EEFD104-2E31-459C-8AA0-7BC753309DEA}" dt="2022-04-27T19:03:24.200" v="28638" actId="478"/>
          <ac:grpSpMkLst>
            <pc:docMk/>
            <pc:sldMk cId="2141592893" sldId="2076138222"/>
            <ac:grpSpMk id="20" creationId="{BBA97E1E-E2AE-40AF-90B1-D656AA54BB38}"/>
          </ac:grpSpMkLst>
        </pc:grpChg>
        <pc:grpChg chg="add del mod">
          <ac:chgData name="Sebastian Birk" userId="6fef93f5-c768-4dfb-8bdd-0abbc09bc9e4" providerId="ADAL" clId="{8EEFD104-2E31-459C-8AA0-7BC753309DEA}" dt="2022-04-27T19:03:24.864" v="28639" actId="478"/>
          <ac:grpSpMkLst>
            <pc:docMk/>
            <pc:sldMk cId="2141592893" sldId="2076138222"/>
            <ac:grpSpMk id="23" creationId="{CC5CC638-4803-4DBD-9383-C341804BD538}"/>
          </ac:grpSpMkLst>
        </pc:grpChg>
        <pc:picChg chg="add mod">
          <ac:chgData name="Sebastian Birk" userId="6fef93f5-c768-4dfb-8bdd-0abbc09bc9e4" providerId="ADAL" clId="{8EEFD104-2E31-459C-8AA0-7BC753309DEA}" dt="2022-06-08T05:16:35.265" v="32401" actId="14100"/>
          <ac:picMkLst>
            <pc:docMk/>
            <pc:sldMk cId="2141592893" sldId="2076138222"/>
            <ac:picMk id="4" creationId="{F08EF0CD-3187-4D1C-8B64-4F60F6E41F89}"/>
          </ac:picMkLst>
        </pc:picChg>
        <pc:picChg chg="add mod">
          <ac:chgData name="Sebastian Birk" userId="6fef93f5-c768-4dfb-8bdd-0abbc09bc9e4" providerId="ADAL" clId="{8EEFD104-2E31-459C-8AA0-7BC753309DEA}" dt="2022-06-08T05:16:45.058" v="32404" actId="1076"/>
          <ac:picMkLst>
            <pc:docMk/>
            <pc:sldMk cId="2141592893" sldId="2076138222"/>
            <ac:picMk id="6" creationId="{4A14D36C-2F5F-44EA-852A-C6D43B7BE0A0}"/>
          </ac:picMkLst>
        </pc:picChg>
        <pc:picChg chg="add del mod">
          <ac:chgData name="Sebastian Birk" userId="6fef93f5-c768-4dfb-8bdd-0abbc09bc9e4" providerId="ADAL" clId="{8EEFD104-2E31-459C-8AA0-7BC753309DEA}" dt="2022-06-08T05:12:45.308" v="32368" actId="478"/>
          <ac:picMkLst>
            <pc:docMk/>
            <pc:sldMk cId="2141592893" sldId="2076138222"/>
            <ac:picMk id="7" creationId="{E4DAB1B2-6BBF-4AFD-B151-09975D9493AA}"/>
          </ac:picMkLst>
        </pc:picChg>
        <pc:picChg chg="add del mod">
          <ac:chgData name="Sebastian Birk" userId="6fef93f5-c768-4dfb-8bdd-0abbc09bc9e4" providerId="ADAL" clId="{8EEFD104-2E31-459C-8AA0-7BC753309DEA}" dt="2022-06-08T05:13:26.890" v="32373" actId="478"/>
          <ac:picMkLst>
            <pc:docMk/>
            <pc:sldMk cId="2141592893" sldId="2076138222"/>
            <ac:picMk id="9" creationId="{BFFAE369-20E4-45FD-9A9E-B67D99EC56C8}"/>
          </ac:picMkLst>
        </pc:picChg>
        <pc:picChg chg="add del mod ord">
          <ac:chgData name="Sebastian Birk" userId="6fef93f5-c768-4dfb-8bdd-0abbc09bc9e4" providerId="ADAL" clId="{8EEFD104-2E31-459C-8AA0-7BC753309DEA}" dt="2022-06-08T05:13:52.229" v="32377" actId="478"/>
          <ac:picMkLst>
            <pc:docMk/>
            <pc:sldMk cId="2141592893" sldId="2076138222"/>
            <ac:picMk id="11" creationId="{610BC133-5BE5-49FE-B8CF-497866D62ECA}"/>
          </ac:picMkLst>
        </pc:picChg>
        <pc:picChg chg="add del mod">
          <ac:chgData name="Sebastian Birk" userId="6fef93f5-c768-4dfb-8bdd-0abbc09bc9e4" providerId="ADAL" clId="{8EEFD104-2E31-459C-8AA0-7BC753309DEA}" dt="2022-06-08T05:14:26.134" v="32382" actId="478"/>
          <ac:picMkLst>
            <pc:docMk/>
            <pc:sldMk cId="2141592893" sldId="2076138222"/>
            <ac:picMk id="13" creationId="{4F96E4F9-84F9-4B18-9CD5-23328ED93597}"/>
          </ac:picMkLst>
        </pc:picChg>
        <pc:picChg chg="add mod">
          <ac:chgData name="Sebastian Birk" userId="6fef93f5-c768-4dfb-8bdd-0abbc09bc9e4" providerId="ADAL" clId="{8EEFD104-2E31-459C-8AA0-7BC753309DEA}" dt="2022-06-08T05:16:57.256" v="32407" actId="1076"/>
          <ac:picMkLst>
            <pc:docMk/>
            <pc:sldMk cId="2141592893" sldId="2076138222"/>
            <ac:picMk id="14" creationId="{B4B0F9B2-CBB2-4202-8F09-D5AD574A439E}"/>
          </ac:picMkLst>
        </pc:picChg>
        <pc:picChg chg="mod">
          <ac:chgData name="Sebastian Birk" userId="6fef93f5-c768-4dfb-8bdd-0abbc09bc9e4" providerId="ADAL" clId="{8EEFD104-2E31-459C-8AA0-7BC753309DEA}" dt="2022-04-27T19:01:41.221" v="28614"/>
          <ac:picMkLst>
            <pc:docMk/>
            <pc:sldMk cId="2141592893" sldId="2076138222"/>
            <ac:picMk id="15" creationId="{1074573E-5746-4143-A267-29E0906EABEF}"/>
          </ac:picMkLst>
        </pc:picChg>
        <pc:picChg chg="add mod">
          <ac:chgData name="Sebastian Birk" userId="6fef93f5-c768-4dfb-8bdd-0abbc09bc9e4" providerId="ADAL" clId="{8EEFD104-2E31-459C-8AA0-7BC753309DEA}" dt="2022-06-08T05:17:05.016" v="32410" actId="1076"/>
          <ac:picMkLst>
            <pc:docMk/>
            <pc:sldMk cId="2141592893" sldId="2076138222"/>
            <ac:picMk id="16" creationId="{8AE9FBF2-0C72-4B96-B39E-9508F786A4B4}"/>
          </ac:picMkLst>
        </pc:picChg>
        <pc:picChg chg="add del mod">
          <ac:chgData name="Sebastian Birk" userId="6fef93f5-c768-4dfb-8bdd-0abbc09bc9e4" providerId="ADAL" clId="{8EEFD104-2E31-459C-8AA0-7BC753309DEA}" dt="2022-06-08T05:19:03.192" v="32415" actId="21"/>
          <ac:picMkLst>
            <pc:docMk/>
            <pc:sldMk cId="2141592893" sldId="2076138222"/>
            <ac:picMk id="17" creationId="{0CD83559-0CAF-4C0C-AA7D-89F8CCAED8A4}"/>
          </ac:picMkLst>
        </pc:picChg>
        <pc:picChg chg="mod">
          <ac:chgData name="Sebastian Birk" userId="6fef93f5-c768-4dfb-8bdd-0abbc09bc9e4" providerId="ADAL" clId="{8EEFD104-2E31-459C-8AA0-7BC753309DEA}" dt="2022-04-27T19:01:41.221" v="28614"/>
          <ac:picMkLst>
            <pc:docMk/>
            <pc:sldMk cId="2141592893" sldId="2076138222"/>
            <ac:picMk id="18" creationId="{31769654-6552-4364-8E3E-FD628327B262}"/>
          </ac:picMkLst>
        </pc:picChg>
        <pc:picChg chg="mod">
          <ac:chgData name="Sebastian Birk" userId="6fef93f5-c768-4dfb-8bdd-0abbc09bc9e4" providerId="ADAL" clId="{8EEFD104-2E31-459C-8AA0-7BC753309DEA}" dt="2022-04-27T19:03:15.486" v="28635"/>
          <ac:picMkLst>
            <pc:docMk/>
            <pc:sldMk cId="2141592893" sldId="2076138222"/>
            <ac:picMk id="21" creationId="{20FE10DF-7EC9-49F3-B56B-E9549D40EC5D}"/>
          </ac:picMkLst>
        </pc:picChg>
        <pc:picChg chg="mod">
          <ac:chgData name="Sebastian Birk" userId="6fef93f5-c768-4dfb-8bdd-0abbc09bc9e4" providerId="ADAL" clId="{8EEFD104-2E31-459C-8AA0-7BC753309DEA}" dt="2022-04-27T19:03:15.486" v="28635"/>
          <ac:picMkLst>
            <pc:docMk/>
            <pc:sldMk cId="2141592893" sldId="2076138222"/>
            <ac:picMk id="24" creationId="{BB4C9027-FFAC-43CC-9A6F-EA09C01AA2A6}"/>
          </ac:picMkLst>
        </pc:picChg>
        <pc:picChg chg="add del mod">
          <ac:chgData name="Sebastian Birk" userId="6fef93f5-c768-4dfb-8bdd-0abbc09bc9e4" providerId="ADAL" clId="{8EEFD104-2E31-459C-8AA0-7BC753309DEA}" dt="2022-04-27T19:04:33.120" v="28646" actId="21"/>
          <ac:picMkLst>
            <pc:docMk/>
            <pc:sldMk cId="2141592893" sldId="2076138222"/>
            <ac:picMk id="26" creationId="{841F08C7-A001-4208-B482-FED61042AAAD}"/>
          </ac:picMkLst>
        </pc:picChg>
      </pc:sldChg>
      <pc:sldChg chg="addSp delSp modSp add mod">
        <pc:chgData name="Sebastian Birk" userId="6fef93f5-c768-4dfb-8bdd-0abbc09bc9e4" providerId="ADAL" clId="{8EEFD104-2E31-459C-8AA0-7BC753309DEA}" dt="2022-06-08T05:19:14.097" v="32417" actId="1076"/>
        <pc:sldMkLst>
          <pc:docMk/>
          <pc:sldMk cId="1764193736" sldId="2076138223"/>
        </pc:sldMkLst>
        <pc:spChg chg="mod">
          <ac:chgData name="Sebastian Birk" userId="6fef93f5-c768-4dfb-8bdd-0abbc09bc9e4" providerId="ADAL" clId="{8EEFD104-2E31-459C-8AA0-7BC753309DEA}" dt="2022-04-27T19:20:13.053" v="29219" actId="20577"/>
          <ac:spMkLst>
            <pc:docMk/>
            <pc:sldMk cId="1764193736" sldId="2076138223"/>
            <ac:spMk id="3" creationId="{6578AF98-DD32-4443-AFE5-519E84075324}"/>
          </ac:spMkLst>
        </pc:spChg>
        <pc:spChg chg="add del mod">
          <ac:chgData name="Sebastian Birk" userId="6fef93f5-c768-4dfb-8bdd-0abbc09bc9e4" providerId="ADAL" clId="{8EEFD104-2E31-459C-8AA0-7BC753309DEA}" dt="2022-04-27T18:55:46.341" v="28604" actId="22"/>
          <ac:spMkLst>
            <pc:docMk/>
            <pc:sldMk cId="1764193736" sldId="2076138223"/>
            <ac:spMk id="4" creationId="{B137004E-D0D7-43A5-9298-053455FF7DB2}"/>
          </ac:spMkLst>
        </pc:spChg>
        <pc:spChg chg="add del mod">
          <ac:chgData name="Sebastian Birk" userId="6fef93f5-c768-4dfb-8bdd-0abbc09bc9e4" providerId="ADAL" clId="{8EEFD104-2E31-459C-8AA0-7BC753309DEA}" dt="2022-04-27T19:04:42.219" v="28650" actId="478"/>
          <ac:spMkLst>
            <pc:docMk/>
            <pc:sldMk cId="1764193736" sldId="2076138223"/>
            <ac:spMk id="15" creationId="{B3652CEB-2D7D-42C8-A516-4E9A19B49F1F}"/>
          </ac:spMkLst>
        </pc:spChg>
        <pc:picChg chg="add del mod">
          <ac:chgData name="Sebastian Birk" userId="6fef93f5-c768-4dfb-8bdd-0abbc09bc9e4" providerId="ADAL" clId="{8EEFD104-2E31-459C-8AA0-7BC753309DEA}" dt="2022-06-08T05:18:55.808" v="32411" actId="21"/>
          <ac:picMkLst>
            <pc:docMk/>
            <pc:sldMk cId="1764193736" sldId="2076138223"/>
            <ac:picMk id="4" creationId="{06204159-375A-4C84-BE00-4600B462CAEA}"/>
          </ac:picMkLst>
        </pc:picChg>
        <pc:picChg chg="add mod">
          <ac:chgData name="Sebastian Birk" userId="6fef93f5-c768-4dfb-8bdd-0abbc09bc9e4" providerId="ADAL" clId="{8EEFD104-2E31-459C-8AA0-7BC753309DEA}" dt="2022-06-08T05:19:14.097" v="32417" actId="1076"/>
          <ac:picMkLst>
            <pc:docMk/>
            <pc:sldMk cId="1764193736" sldId="2076138223"/>
            <ac:picMk id="6" creationId="{61168C89-DC6E-4F8E-94A6-D496B3D57082}"/>
          </ac:picMkLst>
        </pc:picChg>
        <pc:picChg chg="add del mod ord">
          <ac:chgData name="Sebastian Birk" userId="6fef93f5-c768-4dfb-8bdd-0abbc09bc9e4" providerId="ADAL" clId="{8EEFD104-2E31-459C-8AA0-7BC753309DEA}" dt="2022-04-27T19:04:35.501" v="28648" actId="478"/>
          <ac:picMkLst>
            <pc:docMk/>
            <pc:sldMk cId="1764193736" sldId="2076138223"/>
            <ac:picMk id="6" creationId="{C8C25C1B-9EE1-488B-A19D-83540D572226}"/>
          </ac:picMkLst>
        </pc:picChg>
        <pc:picChg chg="del">
          <ac:chgData name="Sebastian Birk" userId="6fef93f5-c768-4dfb-8bdd-0abbc09bc9e4" providerId="ADAL" clId="{8EEFD104-2E31-459C-8AA0-7BC753309DEA}" dt="2022-04-27T18:55:26.346" v="28603" actId="478"/>
          <ac:picMkLst>
            <pc:docMk/>
            <pc:sldMk cId="1764193736" sldId="2076138223"/>
            <ac:picMk id="7" creationId="{E4DAB1B2-6BBF-4AFD-B151-09975D9493AA}"/>
          </ac:picMkLst>
        </pc:picChg>
        <pc:picChg chg="del">
          <ac:chgData name="Sebastian Birk" userId="6fef93f5-c768-4dfb-8bdd-0abbc09bc9e4" providerId="ADAL" clId="{8EEFD104-2E31-459C-8AA0-7BC753309DEA}" dt="2022-04-27T18:55:26.346" v="28603" actId="478"/>
          <ac:picMkLst>
            <pc:docMk/>
            <pc:sldMk cId="1764193736" sldId="2076138223"/>
            <ac:picMk id="9" creationId="{BFFAE369-20E4-45FD-9A9E-B67D99EC56C8}"/>
          </ac:picMkLst>
        </pc:picChg>
        <pc:picChg chg="add mod">
          <ac:chgData name="Sebastian Birk" userId="6fef93f5-c768-4dfb-8bdd-0abbc09bc9e4" providerId="ADAL" clId="{8EEFD104-2E31-459C-8AA0-7BC753309DEA}" dt="2022-06-08T05:19:03.974" v="32416"/>
          <ac:picMkLst>
            <pc:docMk/>
            <pc:sldMk cId="1764193736" sldId="2076138223"/>
            <ac:picMk id="9" creationId="{E392059F-E58B-41C1-BCB2-3AB623169648}"/>
          </ac:picMkLst>
        </pc:picChg>
        <pc:picChg chg="add del mod">
          <ac:chgData name="Sebastian Birk" userId="6fef93f5-c768-4dfb-8bdd-0abbc09bc9e4" providerId="ADAL" clId="{8EEFD104-2E31-459C-8AA0-7BC753309DEA}" dt="2022-06-08T05:15:16.973" v="32391" actId="478"/>
          <ac:picMkLst>
            <pc:docMk/>
            <pc:sldMk cId="1764193736" sldId="2076138223"/>
            <ac:picMk id="10" creationId="{6D635D12-4F62-4810-B367-7B62E3BF83F0}"/>
          </ac:picMkLst>
        </pc:picChg>
        <pc:picChg chg="del">
          <ac:chgData name="Sebastian Birk" userId="6fef93f5-c768-4dfb-8bdd-0abbc09bc9e4" providerId="ADAL" clId="{8EEFD104-2E31-459C-8AA0-7BC753309DEA}" dt="2022-04-27T18:55:26.346" v="28603" actId="478"/>
          <ac:picMkLst>
            <pc:docMk/>
            <pc:sldMk cId="1764193736" sldId="2076138223"/>
            <ac:picMk id="11" creationId="{610BC133-5BE5-49FE-B8CF-497866D62ECA}"/>
          </ac:picMkLst>
        </pc:picChg>
        <pc:picChg chg="del">
          <ac:chgData name="Sebastian Birk" userId="6fef93f5-c768-4dfb-8bdd-0abbc09bc9e4" providerId="ADAL" clId="{8EEFD104-2E31-459C-8AA0-7BC753309DEA}" dt="2022-04-27T18:55:26.346" v="28603" actId="478"/>
          <ac:picMkLst>
            <pc:docMk/>
            <pc:sldMk cId="1764193736" sldId="2076138223"/>
            <ac:picMk id="13" creationId="{4F96E4F9-84F9-4B18-9CD5-23328ED93597}"/>
          </ac:picMkLst>
        </pc:picChg>
        <pc:picChg chg="add del mod">
          <ac:chgData name="Sebastian Birk" userId="6fef93f5-c768-4dfb-8bdd-0abbc09bc9e4" providerId="ADAL" clId="{8EEFD104-2E31-459C-8AA0-7BC753309DEA}" dt="2022-06-08T05:14:49.934" v="32386" actId="478"/>
          <ac:picMkLst>
            <pc:docMk/>
            <pc:sldMk cId="1764193736" sldId="2076138223"/>
            <ac:picMk id="14" creationId="{021401CF-C40A-421D-A5D1-FFD5371D1738}"/>
          </ac:picMkLst>
        </pc:picChg>
        <pc:picChg chg="add del mod">
          <ac:chgData name="Sebastian Birk" userId="6fef93f5-c768-4dfb-8bdd-0abbc09bc9e4" providerId="ADAL" clId="{8EEFD104-2E31-459C-8AA0-7BC753309DEA}" dt="2022-04-27T19:05:13.621" v="28657" actId="478"/>
          <ac:picMkLst>
            <pc:docMk/>
            <pc:sldMk cId="1764193736" sldId="2076138223"/>
            <ac:picMk id="16" creationId="{9A58F860-2407-4605-827E-66B310D22CA7}"/>
          </ac:picMkLst>
        </pc:picChg>
      </pc:sldChg>
      <pc:sldChg chg="modSp add del mod ord modCm">
        <pc:chgData name="Sebastian Birk" userId="6fef93f5-c768-4dfb-8bdd-0abbc09bc9e4" providerId="ADAL" clId="{8EEFD104-2E31-459C-8AA0-7BC753309DEA}" dt="2022-06-08T05:46:18.723" v="33219" actId="20577"/>
        <pc:sldMkLst>
          <pc:docMk/>
          <pc:sldMk cId="2257170598" sldId="2076138224"/>
        </pc:sldMkLst>
        <pc:spChg chg="mod">
          <ac:chgData name="Sebastian Birk" userId="6fef93f5-c768-4dfb-8bdd-0abbc09bc9e4" providerId="ADAL" clId="{8EEFD104-2E31-459C-8AA0-7BC753309DEA}" dt="2022-06-08T05:44:19.272" v="33208" actId="20577"/>
          <ac:spMkLst>
            <pc:docMk/>
            <pc:sldMk cId="2257170598" sldId="2076138224"/>
            <ac:spMk id="2" creationId="{63B36622-B6AF-AB4E-B546-278251C064AD}"/>
          </ac:spMkLst>
        </pc:spChg>
        <pc:spChg chg="mod">
          <ac:chgData name="Sebastian Birk" userId="6fef93f5-c768-4dfb-8bdd-0abbc09bc9e4" providerId="ADAL" clId="{8EEFD104-2E31-459C-8AA0-7BC753309DEA}" dt="2022-06-08T05:46:18.723" v="33219" actId="20577"/>
          <ac:spMkLst>
            <pc:docMk/>
            <pc:sldMk cId="2257170598" sldId="2076138224"/>
            <ac:spMk id="3" creationId="{6578AF98-DD32-4443-AFE5-519E84075324}"/>
          </ac:spMkLst>
        </pc:spChg>
      </pc:sldChg>
      <pc:sldChg chg="modSp add mod">
        <pc:chgData name="Sebastian Birk" userId="6fef93f5-c768-4dfb-8bdd-0abbc09bc9e4" providerId="ADAL" clId="{8EEFD104-2E31-459C-8AA0-7BC753309DEA}" dt="2022-06-11T05:12:12.793" v="33330" actId="20577"/>
        <pc:sldMkLst>
          <pc:docMk/>
          <pc:sldMk cId="3588732988" sldId="2076138251"/>
        </pc:sldMkLst>
        <pc:spChg chg="mod">
          <ac:chgData name="Sebastian Birk" userId="6fef93f5-c768-4dfb-8bdd-0abbc09bc9e4" providerId="ADAL" clId="{8EEFD104-2E31-459C-8AA0-7BC753309DEA}" dt="2022-06-11T05:08:43.067" v="33221" actId="20577"/>
          <ac:spMkLst>
            <pc:docMk/>
            <pc:sldMk cId="3588732988" sldId="2076138251"/>
            <ac:spMk id="9" creationId="{DCB8B845-2CB8-4661-AB29-AEAD383A3FB3}"/>
          </ac:spMkLst>
        </pc:spChg>
        <pc:spChg chg="mod">
          <ac:chgData name="Sebastian Birk" userId="6fef93f5-c768-4dfb-8bdd-0abbc09bc9e4" providerId="ADAL" clId="{8EEFD104-2E31-459C-8AA0-7BC753309DEA}" dt="2022-06-11T05:10:02.177" v="33269" actId="20577"/>
          <ac:spMkLst>
            <pc:docMk/>
            <pc:sldMk cId="3588732988" sldId="2076138251"/>
            <ac:spMk id="22" creationId="{91D6185F-62F3-4C87-8402-C189E6CBF7DE}"/>
          </ac:spMkLst>
        </pc:spChg>
        <pc:spChg chg="mod">
          <ac:chgData name="Sebastian Birk" userId="6fef93f5-c768-4dfb-8bdd-0abbc09bc9e4" providerId="ADAL" clId="{8EEFD104-2E31-459C-8AA0-7BC753309DEA}" dt="2022-06-11T05:08:54.155" v="33225" actId="20577"/>
          <ac:spMkLst>
            <pc:docMk/>
            <pc:sldMk cId="3588732988" sldId="2076138251"/>
            <ac:spMk id="29" creationId="{30FC1642-B6D2-45E1-AA66-E994AA294AD2}"/>
          </ac:spMkLst>
        </pc:spChg>
        <pc:spChg chg="mod">
          <ac:chgData name="Sebastian Birk" userId="6fef93f5-c768-4dfb-8bdd-0abbc09bc9e4" providerId="ADAL" clId="{8EEFD104-2E31-459C-8AA0-7BC753309DEA}" dt="2022-06-11T05:09:00.313" v="33227" actId="20577"/>
          <ac:spMkLst>
            <pc:docMk/>
            <pc:sldMk cId="3588732988" sldId="2076138251"/>
            <ac:spMk id="32" creationId="{68BBDF9A-1DD2-4DF0-A2F4-009C56A55614}"/>
          </ac:spMkLst>
        </pc:spChg>
        <pc:spChg chg="mod">
          <ac:chgData name="Sebastian Birk" userId="6fef93f5-c768-4dfb-8bdd-0abbc09bc9e4" providerId="ADAL" clId="{8EEFD104-2E31-459C-8AA0-7BC753309DEA}" dt="2022-06-11T05:10:40.526" v="33290" actId="20577"/>
          <ac:spMkLst>
            <pc:docMk/>
            <pc:sldMk cId="3588732988" sldId="2076138251"/>
            <ac:spMk id="35" creationId="{EC3AA0C6-D7D4-46BC-9BD0-4E6EFF413DF6}"/>
          </ac:spMkLst>
        </pc:spChg>
        <pc:spChg chg="mod">
          <ac:chgData name="Sebastian Birk" userId="6fef93f5-c768-4dfb-8bdd-0abbc09bc9e4" providerId="ADAL" clId="{8EEFD104-2E31-459C-8AA0-7BC753309DEA}" dt="2022-06-11T05:11:02.413" v="33292" actId="20577"/>
          <ac:spMkLst>
            <pc:docMk/>
            <pc:sldMk cId="3588732988" sldId="2076138251"/>
            <ac:spMk id="38" creationId="{826599B5-A09C-4A3C-9CD6-4D91E3413A0A}"/>
          </ac:spMkLst>
        </pc:spChg>
        <pc:spChg chg="mod">
          <ac:chgData name="Sebastian Birk" userId="6fef93f5-c768-4dfb-8bdd-0abbc09bc9e4" providerId="ADAL" clId="{8EEFD104-2E31-459C-8AA0-7BC753309DEA}" dt="2022-06-11T05:11:32.168" v="33308" actId="20577"/>
          <ac:spMkLst>
            <pc:docMk/>
            <pc:sldMk cId="3588732988" sldId="2076138251"/>
            <ac:spMk id="41" creationId="{961AF955-AF90-4E3A-B7AE-97F9004F7E38}"/>
          </ac:spMkLst>
        </pc:spChg>
        <pc:spChg chg="mod">
          <ac:chgData name="Sebastian Birk" userId="6fef93f5-c768-4dfb-8bdd-0abbc09bc9e4" providerId="ADAL" clId="{8EEFD104-2E31-459C-8AA0-7BC753309DEA}" dt="2022-06-11T05:11:36.283" v="33310" actId="20577"/>
          <ac:spMkLst>
            <pc:docMk/>
            <pc:sldMk cId="3588732988" sldId="2076138251"/>
            <ac:spMk id="44" creationId="{8C786B3C-A79B-4629-919F-D58F3499B1AA}"/>
          </ac:spMkLst>
        </pc:spChg>
        <pc:spChg chg="mod">
          <ac:chgData name="Sebastian Birk" userId="6fef93f5-c768-4dfb-8bdd-0abbc09bc9e4" providerId="ADAL" clId="{8EEFD104-2E31-459C-8AA0-7BC753309DEA}" dt="2022-06-11T05:11:40.246" v="33312" actId="20577"/>
          <ac:spMkLst>
            <pc:docMk/>
            <pc:sldMk cId="3588732988" sldId="2076138251"/>
            <ac:spMk id="47" creationId="{4B1441C8-9042-447B-9F38-E426D8F364EA}"/>
          </ac:spMkLst>
        </pc:spChg>
        <pc:spChg chg="mod">
          <ac:chgData name="Sebastian Birk" userId="6fef93f5-c768-4dfb-8bdd-0abbc09bc9e4" providerId="ADAL" clId="{8EEFD104-2E31-459C-8AA0-7BC753309DEA}" dt="2022-06-11T05:11:50.514" v="33326" actId="20577"/>
          <ac:spMkLst>
            <pc:docMk/>
            <pc:sldMk cId="3588732988" sldId="2076138251"/>
            <ac:spMk id="50" creationId="{2C653F55-AC2E-42CA-8169-B1B4B8AA1F18}"/>
          </ac:spMkLst>
        </pc:spChg>
        <pc:spChg chg="mod">
          <ac:chgData name="Sebastian Birk" userId="6fef93f5-c768-4dfb-8bdd-0abbc09bc9e4" providerId="ADAL" clId="{8EEFD104-2E31-459C-8AA0-7BC753309DEA}" dt="2022-06-11T05:12:10.745" v="33328" actId="20577"/>
          <ac:spMkLst>
            <pc:docMk/>
            <pc:sldMk cId="3588732988" sldId="2076138251"/>
            <ac:spMk id="53" creationId="{A9031267-BED6-4474-8A1B-B467E42A1AEB}"/>
          </ac:spMkLst>
        </pc:spChg>
        <pc:spChg chg="mod">
          <ac:chgData name="Sebastian Birk" userId="6fef93f5-c768-4dfb-8bdd-0abbc09bc9e4" providerId="ADAL" clId="{8EEFD104-2E31-459C-8AA0-7BC753309DEA}" dt="2022-06-11T05:12:12.793" v="33330" actId="20577"/>
          <ac:spMkLst>
            <pc:docMk/>
            <pc:sldMk cId="3588732988" sldId="2076138251"/>
            <ac:spMk id="56" creationId="{1A3315ED-64C6-482E-864E-B4114FBBD4E6}"/>
          </ac:spMkLst>
        </pc:spChg>
        <pc:grpChg chg="mod">
          <ac:chgData name="Sebastian Birk" userId="6fef93f5-c768-4dfb-8bdd-0abbc09bc9e4" providerId="ADAL" clId="{8EEFD104-2E31-459C-8AA0-7BC753309DEA}" dt="2022-06-05T17:13:17.093" v="32168" actId="1076"/>
          <ac:grpSpMkLst>
            <pc:docMk/>
            <pc:sldMk cId="3588732988" sldId="2076138251"/>
            <ac:grpSpMk id="25" creationId="{AD771501-7961-4F7D-9D1C-89CA05446088}"/>
          </ac:grpSpMkLst>
        </pc:gr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7:00:14.291" v="2107"/>
      <pc:docMkLst>
        <pc:docMk/>
      </pc:docMkLst>
      <pc:sldChg chg="addSp delSp modSp new">
        <pc:chgData name="Sowmya Prakash" userId="S::sowmya.c.prakash@avanade.com::eba35ed4-c23e-41cd-9062-384040ef55eb" providerId="AD" clId="Web-{DB8C62A3-7A1B-D2D7-AF61-868324A9F8CF}" dt="2022-03-17T16:23:28.139" v="1430" actId="1076"/>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6:23:28.139" v="1430"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3:28.186" v="1431" actId="1076"/>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6:23:28.186" v="1431" actId="1076"/>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sldChg chg="modSp new">
        <pc:chgData name="Sowmya Prakash" userId="S::sowmya.c.prakash@avanade.com::eba35ed4-c23e-41cd-9062-384040ef55eb" providerId="AD" clId="Web-{DB8C62A3-7A1B-D2D7-AF61-868324A9F8CF}" dt="2022-03-17T16:52:29.454" v="2105" actId="20577"/>
        <pc:sldMkLst>
          <pc:docMk/>
          <pc:sldMk cId="1150713332" sldId="4192"/>
        </pc:sldMkLst>
        <pc:spChg chg="mod">
          <ac:chgData name="Sowmya Prakash" userId="S::sowmya.c.prakash@avanade.com::eba35ed4-c23e-41cd-9062-384040ef55eb" providerId="AD" clId="Web-{DB8C62A3-7A1B-D2D7-AF61-868324A9F8CF}" dt="2022-03-17T16:52:29.454" v="2105" actId="20577"/>
          <ac:spMkLst>
            <pc:docMk/>
            <pc:sldMk cId="1150713332" sldId="4192"/>
            <ac:spMk id="2" creationId="{61D3BC30-1208-4F47-B6FB-84D9C2BC4764}"/>
          </ac:spMkLst>
        </pc:spChg>
        <pc:spChg chg="mod">
          <ac:chgData name="Sowmya Prakash" userId="S::sowmya.c.prakash@avanade.com::eba35ed4-c23e-41cd-9062-384040ef55eb" providerId="AD" clId="Web-{DB8C62A3-7A1B-D2D7-AF61-868324A9F8CF}" dt="2022-03-17T16:24:27.500" v="1465" actId="14100"/>
          <ac:spMkLst>
            <pc:docMk/>
            <pc:sldMk cId="1150713332" sldId="4192"/>
            <ac:spMk id="3" creationId="{CF4F34F6-815C-4E01-9A42-2E895C8EFBE8}"/>
          </ac:spMkLst>
        </pc:spChg>
      </pc:sldChg>
      <pc:sldChg chg="new del">
        <pc:chgData name="Sowmya Prakash" userId="S::sowmya.c.prakash@avanade.com::eba35ed4-c23e-41cd-9062-384040ef55eb" providerId="AD" clId="Web-{DB8C62A3-7A1B-D2D7-AF61-868324A9F8CF}" dt="2022-03-17T17:00:14.291" v="2107"/>
        <pc:sldMkLst>
          <pc:docMk/>
          <pc:sldMk cId="1330124457" sldId="4193"/>
        </pc:sldMkLst>
      </pc:sldChg>
    </pc:docChg>
  </pc:docChgLst>
  <pc:docChgLst>
    <pc:chgData name="Sowmya Prakash" userId="S::sowmya.c.prakash@avanade.com::eba35ed4-c23e-41cd-9062-384040ef55eb" providerId="AD" clId="Web-{C332251F-F4C1-42EA-AAB7-81FC9F924A28}"/>
    <pc:docChg chg="modSld">
      <pc:chgData name="Sowmya Prakash" userId="S::sowmya.c.prakash@avanade.com::eba35ed4-c23e-41cd-9062-384040ef55eb" providerId="AD" clId="Web-{C332251F-F4C1-42EA-AAB7-81FC9F924A28}" dt="2022-06-03T13:31:18.417" v="34"/>
      <pc:docMkLst>
        <pc:docMk/>
      </pc:docMkLst>
      <pc:sldChg chg="addSp modSp addAnim delAnim modAnim">
        <pc:chgData name="Sowmya Prakash" userId="S::sowmya.c.prakash@avanade.com::eba35ed4-c23e-41cd-9062-384040ef55eb" providerId="AD" clId="Web-{C332251F-F4C1-42EA-AAB7-81FC9F924A28}" dt="2022-06-03T13:31:18.417" v="34"/>
        <pc:sldMkLst>
          <pc:docMk/>
          <pc:sldMk cId="3039798316" sldId="2076138249"/>
        </pc:sldMkLst>
        <pc:spChg chg="add mod">
          <ac:chgData name="Sowmya Prakash" userId="S::sowmya.c.prakash@avanade.com::eba35ed4-c23e-41cd-9062-384040ef55eb" providerId="AD" clId="Web-{C332251F-F4C1-42EA-AAB7-81FC9F924A28}" dt="2022-06-03T13:29:16.070" v="5" actId="1076"/>
          <ac:spMkLst>
            <pc:docMk/>
            <pc:sldMk cId="3039798316" sldId="2076138249"/>
            <ac:spMk id="2" creationId="{09C7DD15-188D-856D-A61F-CD7A0216573A}"/>
          </ac:spMkLst>
        </pc:spChg>
        <pc:spChg chg="add mod">
          <ac:chgData name="Sowmya Prakash" userId="S::sowmya.c.prakash@avanade.com::eba35ed4-c23e-41cd-9062-384040ef55eb" providerId="AD" clId="Web-{C332251F-F4C1-42EA-AAB7-81FC9F924A28}" dt="2022-06-03T13:29:51.227" v="8"/>
          <ac:spMkLst>
            <pc:docMk/>
            <pc:sldMk cId="3039798316" sldId="2076138249"/>
            <ac:spMk id="10" creationId="{B4BE3F87-15C3-328C-9CF1-739A91EF3EE7}"/>
          </ac:spMkLst>
        </pc:spChg>
      </pc:sld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Sowmya Prakash" userId="S::sowmya.c.prakash@avanade.com::eba35ed4-c23e-41cd-9062-384040ef55eb" providerId="AD" clId="Web-{ADB5152E-832F-475A-AEC7-B40FAAF76962}"/>
    <pc:docChg chg="addSld modSld">
      <pc:chgData name="Sowmya Prakash" userId="S::sowmya.c.prakash@avanade.com::eba35ed4-c23e-41cd-9062-384040ef55eb" providerId="AD" clId="Web-{ADB5152E-832F-475A-AEC7-B40FAAF76962}" dt="2022-04-27T11:47:45.234" v="574" actId="20577"/>
      <pc:docMkLst>
        <pc:docMk/>
      </pc:docMkLst>
      <pc:sldChg chg="modSp new">
        <pc:chgData name="Sowmya Prakash" userId="S::sowmya.c.prakash@avanade.com::eba35ed4-c23e-41cd-9062-384040ef55eb" providerId="AD" clId="Web-{ADB5152E-832F-475A-AEC7-B40FAAF76962}" dt="2022-04-27T11:47:45.234" v="574" actId="20577"/>
        <pc:sldMkLst>
          <pc:docMk/>
          <pc:sldMk cId="4282176044" sldId="2076138218"/>
        </pc:sldMkLst>
        <pc:spChg chg="mod">
          <ac:chgData name="Sowmya Prakash" userId="S::sowmya.c.prakash@avanade.com::eba35ed4-c23e-41cd-9062-384040ef55eb" providerId="AD" clId="Web-{ADB5152E-832F-475A-AEC7-B40FAAF76962}" dt="2022-04-27T11:47:45.234" v="574" actId="20577"/>
          <ac:spMkLst>
            <pc:docMk/>
            <pc:sldMk cId="4282176044" sldId="2076138218"/>
            <ac:spMk id="2" creationId="{1072492B-D469-EAA3-869B-61393AEDFB88}"/>
          </ac:spMkLst>
        </pc:spChg>
        <pc:spChg chg="mod">
          <ac:chgData name="Sowmya Prakash" userId="S::sowmya.c.prakash@avanade.com::eba35ed4-c23e-41cd-9062-384040ef55eb" providerId="AD" clId="Web-{ADB5152E-832F-475A-AEC7-B40FAAF76962}" dt="2022-04-27T11:16:27.887" v="25" actId="20577"/>
          <ac:spMkLst>
            <pc:docMk/>
            <pc:sldMk cId="4282176044" sldId="2076138218"/>
            <ac:spMk id="3" creationId="{7AAAD5EE-B8A0-4A4A-BADC-253F73F6A9DC}"/>
          </ac:spMkLst>
        </pc:sp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24T16:40:59.780" v="620" actId="1076"/>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24T16:40:59.780" v="620" actId="1076"/>
        <pc:sldMkLst>
          <pc:docMk/>
          <pc:sldMk cId="3145703802" sldId="4187"/>
        </pc:sldMkLst>
        <pc:spChg chg="mod">
          <ac:chgData name="Sahana Krishna Murthy" userId="ebbd8081-ff17-4e68-8a67-85c3cc5ae6db" providerId="ADAL" clId="{70EF0401-892D-424A-951E-A4756F316AF2}" dt="2022-03-24T16:40:59.780" v="620" actId="1076"/>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Sowmya Prakash" userId="S::sowmya.c.prakash@avanade.com::eba35ed4-c23e-41cd-9062-384040ef55eb" providerId="AD" clId="Web-{6ABC8CB1-8332-40F8-8D9A-CF89D7BA93E6}"/>
    <pc:docChg chg="addSld modSld sldOrd">
      <pc:chgData name="Sowmya Prakash" userId="S::sowmya.c.prakash@avanade.com::eba35ed4-c23e-41cd-9062-384040ef55eb" providerId="AD" clId="Web-{6ABC8CB1-8332-40F8-8D9A-CF89D7BA93E6}" dt="2022-06-01T12:41:03.309" v="409"/>
      <pc:docMkLst>
        <pc:docMk/>
      </pc:docMkLst>
      <pc:sldChg chg="delSp modSp new">
        <pc:chgData name="Sowmya Prakash" userId="S::sowmya.c.prakash@avanade.com::eba35ed4-c23e-41cd-9062-384040ef55eb" providerId="AD" clId="Web-{6ABC8CB1-8332-40F8-8D9A-CF89D7BA93E6}" dt="2022-06-01T12:41:03.309" v="409"/>
        <pc:sldMkLst>
          <pc:docMk/>
          <pc:sldMk cId="1824703607" sldId="2076138247"/>
        </pc:sldMkLst>
        <pc:spChg chg="mod">
          <ac:chgData name="Sowmya Prakash" userId="S::sowmya.c.prakash@avanade.com::eba35ed4-c23e-41cd-9062-384040ef55eb" providerId="AD" clId="Web-{6ABC8CB1-8332-40F8-8D9A-CF89D7BA93E6}" dt="2022-06-01T12:40:57.856" v="408" actId="14100"/>
          <ac:spMkLst>
            <pc:docMk/>
            <pc:sldMk cId="1824703607" sldId="2076138247"/>
            <ac:spMk id="2" creationId="{3F9D04D7-3EDD-FBED-7CF6-DECA1FDCC19B}"/>
          </ac:spMkLst>
        </pc:spChg>
        <pc:spChg chg="del">
          <ac:chgData name="Sowmya Prakash" userId="S::sowmya.c.prakash@avanade.com::eba35ed4-c23e-41cd-9062-384040ef55eb" providerId="AD" clId="Web-{6ABC8CB1-8332-40F8-8D9A-CF89D7BA93E6}" dt="2022-06-01T12:41:03.309" v="409"/>
          <ac:spMkLst>
            <pc:docMk/>
            <pc:sldMk cId="1824703607" sldId="2076138247"/>
            <ac:spMk id="3" creationId="{6CAC9DD7-FA54-B6A1-8B31-91FB7AF33DB1}"/>
          </ac:spMkLst>
        </pc:spChg>
      </pc:sldChg>
      <pc:sldChg chg="modSp new ord">
        <pc:chgData name="Sowmya Prakash" userId="S::sowmya.c.prakash@avanade.com::eba35ed4-c23e-41cd-9062-384040ef55eb" providerId="AD" clId="Web-{6ABC8CB1-8332-40F8-8D9A-CF89D7BA93E6}" dt="2022-06-01T12:40:30.416" v="387" actId="20577"/>
        <pc:sldMkLst>
          <pc:docMk/>
          <pc:sldMk cId="2795077482" sldId="2076138248"/>
        </pc:sldMkLst>
        <pc:spChg chg="mod">
          <ac:chgData name="Sowmya Prakash" userId="S::sowmya.c.prakash@avanade.com::eba35ed4-c23e-41cd-9062-384040ef55eb" providerId="AD" clId="Web-{6ABC8CB1-8332-40F8-8D9A-CF89D7BA93E6}" dt="2022-06-01T12:40:30.416" v="387" actId="20577"/>
          <ac:spMkLst>
            <pc:docMk/>
            <pc:sldMk cId="2795077482" sldId="2076138248"/>
            <ac:spMk id="2" creationId="{8332347E-C27C-58FC-F54F-A52762F01C61}"/>
          </ac:spMkLst>
        </pc:spChg>
        <pc:spChg chg="mod">
          <ac:chgData name="Sowmya Prakash" userId="S::sowmya.c.prakash@avanade.com::eba35ed4-c23e-41cd-9062-384040ef55eb" providerId="AD" clId="Web-{6ABC8CB1-8332-40F8-8D9A-CF89D7BA93E6}" dt="2022-06-01T11:05:04.615" v="7" actId="20577"/>
          <ac:spMkLst>
            <pc:docMk/>
            <pc:sldMk cId="2795077482" sldId="2076138248"/>
            <ac:spMk id="3" creationId="{9874FBA0-82D8-8D39-2505-69CEE5E890CF}"/>
          </ac:spMkLst>
        </pc:spChg>
      </pc:sldChg>
    </pc:docChg>
  </pc:docChgLst>
  <pc:docChgLst>
    <pc:chgData name="Sowmya Prakash" userId="S::sowmya.c.prakash@avanade.com::eba35ed4-c23e-41cd-9062-384040ef55eb" providerId="AD" clId="Web-{9ACDC075-6E11-4091-B23B-431C07E562C4}"/>
    <pc:docChg chg="addSld delSld modSld">
      <pc:chgData name="Sowmya Prakash" userId="S::sowmya.c.prakash@avanade.com::eba35ed4-c23e-41cd-9062-384040ef55eb" providerId="AD" clId="Web-{9ACDC075-6E11-4091-B23B-431C07E562C4}" dt="2022-05-31T15:15:52.086" v="150"/>
      <pc:docMkLst>
        <pc:docMk/>
      </pc:docMkLst>
      <pc:sldChg chg="del">
        <pc:chgData name="Sowmya Prakash" userId="S::sowmya.c.prakash@avanade.com::eba35ed4-c23e-41cd-9062-384040ef55eb" providerId="AD" clId="Web-{9ACDC075-6E11-4091-B23B-431C07E562C4}" dt="2022-05-31T15:15:52.086" v="150"/>
        <pc:sldMkLst>
          <pc:docMk/>
          <pc:sldMk cId="2485657534" sldId="2076138244"/>
        </pc:sldMkLst>
      </pc:sldChg>
      <pc:sldChg chg="modSp new">
        <pc:chgData name="Sowmya Prakash" userId="S::sowmya.c.prakash@avanade.com::eba35ed4-c23e-41cd-9062-384040ef55eb" providerId="AD" clId="Web-{9ACDC075-6E11-4091-B23B-431C07E562C4}" dt="2022-05-31T15:15:34.976" v="149" actId="20577"/>
        <pc:sldMkLst>
          <pc:docMk/>
          <pc:sldMk cId="3595001168" sldId="2076138245"/>
        </pc:sldMkLst>
        <pc:spChg chg="mod">
          <ac:chgData name="Sowmya Prakash" userId="S::sowmya.c.prakash@avanade.com::eba35ed4-c23e-41cd-9062-384040ef55eb" providerId="AD" clId="Web-{9ACDC075-6E11-4091-B23B-431C07E562C4}" dt="2022-05-31T15:15:34.976" v="149" actId="20577"/>
          <ac:spMkLst>
            <pc:docMk/>
            <pc:sldMk cId="3595001168" sldId="2076138245"/>
            <ac:spMk id="2" creationId="{F3687D28-590D-9E4E-B258-9022E9BA15B4}"/>
          </ac:spMkLst>
        </pc:spChg>
        <pc:spChg chg="mod">
          <ac:chgData name="Sowmya Prakash" userId="S::sowmya.c.prakash@avanade.com::eba35ed4-c23e-41cd-9062-384040ef55eb" providerId="AD" clId="Web-{9ACDC075-6E11-4091-B23B-431C07E562C4}" dt="2022-05-31T14:44:48.174" v="6" actId="20577"/>
          <ac:spMkLst>
            <pc:docMk/>
            <pc:sldMk cId="3595001168" sldId="2076138245"/>
            <ac:spMk id="3" creationId="{5AB29A11-C278-C9F9-4D81-989CF5F3D02B}"/>
          </ac:spMkLst>
        </pc:spChg>
      </pc:sldChg>
      <pc:sldChg chg="modSp add replId">
        <pc:chgData name="Sowmya Prakash" userId="S::sowmya.c.prakash@avanade.com::eba35ed4-c23e-41cd-9062-384040ef55eb" providerId="AD" clId="Web-{9ACDC075-6E11-4091-B23B-431C07E562C4}" dt="2022-05-31T15:14:21.674" v="145" actId="20577"/>
        <pc:sldMkLst>
          <pc:docMk/>
          <pc:sldMk cId="3522454710" sldId="2076138246"/>
        </pc:sldMkLst>
        <pc:spChg chg="mod">
          <ac:chgData name="Sowmya Prakash" userId="S::sowmya.c.prakash@avanade.com::eba35ed4-c23e-41cd-9062-384040ef55eb" providerId="AD" clId="Web-{9ACDC075-6E11-4091-B23B-431C07E562C4}" dt="2022-05-31T15:14:21.674" v="145" actId="20577"/>
          <ac:spMkLst>
            <pc:docMk/>
            <pc:sldMk cId="3522454710" sldId="2076138246"/>
            <ac:spMk id="2" creationId="{D9D49CD5-FB4D-8E99-A7EC-6D51D759A3E1}"/>
          </ac:spMkLst>
        </pc:spChg>
      </pc:sldChg>
    </pc:docChg>
  </pc:docChgLst>
  <pc:docChgLst>
    <pc:chgData name="Sowmya Prakash" userId="S::sowmya.c.prakash@avanade.com::eba35ed4-c23e-41cd-9062-384040ef55eb" providerId="AD" clId="Web-{7E577F87-34AF-45BA-8D1D-8874AA6AF1D9}"/>
    <pc:docChg chg="addSld modSld">
      <pc:chgData name="Sowmya Prakash" userId="S::sowmya.c.prakash@avanade.com::eba35ed4-c23e-41cd-9062-384040ef55eb" providerId="AD" clId="Web-{7E577F87-34AF-45BA-8D1D-8874AA6AF1D9}" dt="2022-05-25T10:21:48.786" v="343" actId="1076"/>
      <pc:docMkLst>
        <pc:docMk/>
      </pc:docMkLst>
      <pc:sldChg chg="addSp delSp modSp new">
        <pc:chgData name="Sowmya Prakash" userId="S::sowmya.c.prakash@avanade.com::eba35ed4-c23e-41cd-9062-384040ef55eb" providerId="AD" clId="Web-{7E577F87-34AF-45BA-8D1D-8874AA6AF1D9}" dt="2022-05-25T10:21:48.786" v="343" actId="1076"/>
        <pc:sldMkLst>
          <pc:docMk/>
          <pc:sldMk cId="1599677410" sldId="2076138228"/>
        </pc:sldMkLst>
        <pc:spChg chg="del">
          <ac:chgData name="Sowmya Prakash" userId="S::sowmya.c.prakash@avanade.com::eba35ed4-c23e-41cd-9062-384040ef55eb" providerId="AD" clId="Web-{7E577F87-34AF-45BA-8D1D-8874AA6AF1D9}" dt="2022-05-25T10:00:46.214" v="43"/>
          <ac:spMkLst>
            <pc:docMk/>
            <pc:sldMk cId="1599677410" sldId="2076138228"/>
            <ac:spMk id="2" creationId="{C5AEB362-716E-3CC4-A2AC-F5A3830B2F70}"/>
          </ac:spMkLst>
        </pc:spChg>
        <pc:spChg chg="mod">
          <ac:chgData name="Sowmya Prakash" userId="S::sowmya.c.prakash@avanade.com::eba35ed4-c23e-41cd-9062-384040ef55eb" providerId="AD" clId="Web-{7E577F87-34AF-45BA-8D1D-8874AA6AF1D9}" dt="2022-05-25T10:10:09.475" v="211"/>
          <ac:spMkLst>
            <pc:docMk/>
            <pc:sldMk cId="1599677410" sldId="2076138228"/>
            <ac:spMk id="3" creationId="{C5275609-5574-9D70-F57D-5212CFC3143D}"/>
          </ac:spMkLst>
        </pc:spChg>
        <pc:spChg chg="add mod">
          <ac:chgData name="Sowmya Prakash" userId="S::sowmya.c.prakash@avanade.com::eba35ed4-c23e-41cd-9062-384040ef55eb" providerId="AD" clId="Web-{7E577F87-34AF-45BA-8D1D-8874AA6AF1D9}" dt="2022-05-25T10:10:44.898" v="226"/>
          <ac:spMkLst>
            <pc:docMk/>
            <pc:sldMk cId="1599677410" sldId="2076138228"/>
            <ac:spMk id="4" creationId="{595A2FA3-C98E-D37A-3D8D-73652983337C}"/>
          </ac:spMkLst>
        </pc:spChg>
        <pc:spChg chg="add mod">
          <ac:chgData name="Sowmya Prakash" userId="S::sowmya.c.prakash@avanade.com::eba35ed4-c23e-41cd-9062-384040ef55eb" providerId="AD" clId="Web-{7E577F87-34AF-45BA-8D1D-8874AA6AF1D9}" dt="2022-05-25T10:10:44.913" v="227"/>
          <ac:spMkLst>
            <pc:docMk/>
            <pc:sldMk cId="1599677410" sldId="2076138228"/>
            <ac:spMk id="5" creationId="{7E1E264E-5057-035A-3730-137674F7D18B}"/>
          </ac:spMkLst>
        </pc:spChg>
        <pc:spChg chg="add mod">
          <ac:chgData name="Sowmya Prakash" userId="S::sowmya.c.prakash@avanade.com::eba35ed4-c23e-41cd-9062-384040ef55eb" providerId="AD" clId="Web-{7E577F87-34AF-45BA-8D1D-8874AA6AF1D9}" dt="2022-05-25T10:10:44.913" v="228"/>
          <ac:spMkLst>
            <pc:docMk/>
            <pc:sldMk cId="1599677410" sldId="2076138228"/>
            <ac:spMk id="6" creationId="{82249EEA-3CC6-AB75-AD27-1E2D877C41B8}"/>
          </ac:spMkLst>
        </pc:spChg>
        <pc:spChg chg="add mod">
          <ac:chgData name="Sowmya Prakash" userId="S::sowmya.c.prakash@avanade.com::eba35ed4-c23e-41cd-9062-384040ef55eb" providerId="AD" clId="Web-{7E577F87-34AF-45BA-8D1D-8874AA6AF1D9}" dt="2022-05-25T10:10:44.929" v="229"/>
          <ac:spMkLst>
            <pc:docMk/>
            <pc:sldMk cId="1599677410" sldId="2076138228"/>
            <ac:spMk id="7" creationId="{3F43FE0B-2CB7-4C88-B1C1-8F38BEF182DD}"/>
          </ac:spMkLst>
        </pc:spChg>
        <pc:spChg chg="add mod">
          <ac:chgData name="Sowmya Prakash" userId="S::sowmya.c.prakash@avanade.com::eba35ed4-c23e-41cd-9062-384040ef55eb" providerId="AD" clId="Web-{7E577F87-34AF-45BA-8D1D-8874AA6AF1D9}" dt="2022-05-25T10:19:28.267" v="326" actId="1076"/>
          <ac:spMkLst>
            <pc:docMk/>
            <pc:sldMk cId="1599677410" sldId="2076138228"/>
            <ac:spMk id="8" creationId="{8A2BAEE4-5C06-53F4-A991-A191D08736B4}"/>
          </ac:spMkLst>
        </pc:spChg>
        <pc:spChg chg="add del mod">
          <ac:chgData name="Sowmya Prakash" userId="S::sowmya.c.prakash@avanade.com::eba35ed4-c23e-41cd-9062-384040ef55eb" providerId="AD" clId="Web-{7E577F87-34AF-45BA-8D1D-8874AA6AF1D9}" dt="2022-05-25T10:03:31.920" v="81"/>
          <ac:spMkLst>
            <pc:docMk/>
            <pc:sldMk cId="1599677410" sldId="2076138228"/>
            <ac:spMk id="9" creationId="{6AFFBD9E-4E09-3559-6512-3AF861316E30}"/>
          </ac:spMkLst>
        </pc:spChg>
        <pc:spChg chg="add del mod">
          <ac:chgData name="Sowmya Prakash" userId="S::sowmya.c.prakash@avanade.com::eba35ed4-c23e-41cd-9062-384040ef55eb" providerId="AD" clId="Web-{7E577F87-34AF-45BA-8D1D-8874AA6AF1D9}" dt="2022-05-25T10:03:29.717" v="80"/>
          <ac:spMkLst>
            <pc:docMk/>
            <pc:sldMk cId="1599677410" sldId="2076138228"/>
            <ac:spMk id="10" creationId="{89C03C45-7AE8-C3EE-D9DB-359BAB3567C4}"/>
          </ac:spMkLst>
        </pc:spChg>
        <pc:spChg chg="add mod">
          <ac:chgData name="Sowmya Prakash" userId="S::sowmya.c.prakash@avanade.com::eba35ed4-c23e-41cd-9062-384040ef55eb" providerId="AD" clId="Web-{7E577F87-34AF-45BA-8D1D-8874AA6AF1D9}" dt="2022-05-25T10:12:38.259" v="262" actId="20577"/>
          <ac:spMkLst>
            <pc:docMk/>
            <pc:sldMk cId="1599677410" sldId="2076138228"/>
            <ac:spMk id="15" creationId="{4A9BCBC9-FAAF-F08A-35FF-0747646E8182}"/>
          </ac:spMkLst>
        </pc:spChg>
        <pc:spChg chg="add mod">
          <ac:chgData name="Sowmya Prakash" userId="S::sowmya.c.prakash@avanade.com::eba35ed4-c23e-41cd-9062-384040ef55eb" providerId="AD" clId="Web-{7E577F87-34AF-45BA-8D1D-8874AA6AF1D9}" dt="2022-05-25T10:12:41.369" v="263" actId="20577"/>
          <ac:spMkLst>
            <pc:docMk/>
            <pc:sldMk cId="1599677410" sldId="2076138228"/>
            <ac:spMk id="16" creationId="{0621A2F8-83E8-9596-A0D4-F39A67B9C9FF}"/>
          </ac:spMkLst>
        </pc:spChg>
        <pc:spChg chg="add mod">
          <ac:chgData name="Sowmya Prakash" userId="S::sowmya.c.prakash@avanade.com::eba35ed4-c23e-41cd-9062-384040ef55eb" providerId="AD" clId="Web-{7E577F87-34AF-45BA-8D1D-8874AA6AF1D9}" dt="2022-05-25T10:19:33.486" v="327" actId="1076"/>
          <ac:spMkLst>
            <pc:docMk/>
            <pc:sldMk cId="1599677410" sldId="2076138228"/>
            <ac:spMk id="17" creationId="{ECD3B46F-224A-D100-1802-58CEF9D82284}"/>
          </ac:spMkLst>
        </pc:spChg>
        <pc:spChg chg="add del mod">
          <ac:chgData name="Sowmya Prakash" userId="S::sowmya.c.prakash@avanade.com::eba35ed4-c23e-41cd-9062-384040ef55eb" providerId="AD" clId="Web-{7E577F87-34AF-45BA-8D1D-8874AA6AF1D9}" dt="2022-05-25T10:12:35.353" v="261" actId="14100"/>
          <ac:spMkLst>
            <pc:docMk/>
            <pc:sldMk cId="1599677410" sldId="2076138228"/>
            <ac:spMk id="18" creationId="{6DD52F2D-F7B4-0483-0357-BDD3622D6627}"/>
          </ac:spMkLst>
        </pc:spChg>
        <pc:spChg chg="add del mod">
          <ac:chgData name="Sowmya Prakash" userId="S::sowmya.c.prakash@avanade.com::eba35ed4-c23e-41cd-9062-384040ef55eb" providerId="AD" clId="Web-{7E577F87-34AF-45BA-8D1D-8874AA6AF1D9}" dt="2022-05-25T10:10:50.507" v="235"/>
          <ac:spMkLst>
            <pc:docMk/>
            <pc:sldMk cId="1599677410" sldId="2076138228"/>
            <ac:spMk id="19" creationId="{984C6513-15FC-2254-17D2-C6C76A3E9BF1}"/>
          </ac:spMkLst>
        </pc:spChg>
        <pc:spChg chg="add mod">
          <ac:chgData name="Sowmya Prakash" userId="S::sowmya.c.prakash@avanade.com::eba35ed4-c23e-41cd-9062-384040ef55eb" providerId="AD" clId="Web-{7E577F87-34AF-45BA-8D1D-8874AA6AF1D9}" dt="2022-05-25T10:12:29.993" v="258" actId="20577"/>
          <ac:spMkLst>
            <pc:docMk/>
            <pc:sldMk cId="1599677410" sldId="2076138228"/>
            <ac:spMk id="20" creationId="{A361112B-B682-68C5-9682-15FCE33B59BA}"/>
          </ac:spMkLst>
        </pc:spChg>
        <pc:spChg chg="add mod">
          <ac:chgData name="Sowmya Prakash" userId="S::sowmya.c.prakash@avanade.com::eba35ed4-c23e-41cd-9062-384040ef55eb" providerId="AD" clId="Web-{7E577F87-34AF-45BA-8D1D-8874AA6AF1D9}" dt="2022-05-25T10:13:40.651" v="276"/>
          <ac:spMkLst>
            <pc:docMk/>
            <pc:sldMk cId="1599677410" sldId="2076138228"/>
            <ac:spMk id="22" creationId="{4EA021A0-AA7F-6731-5F11-3233D381D149}"/>
          </ac:spMkLst>
        </pc:spChg>
        <pc:spChg chg="add mod">
          <ac:chgData name="Sowmya Prakash" userId="S::sowmya.c.prakash@avanade.com::eba35ed4-c23e-41cd-9062-384040ef55eb" providerId="AD" clId="Web-{7E577F87-34AF-45BA-8D1D-8874AA6AF1D9}" dt="2022-05-25T10:20:54.519" v="339" actId="20577"/>
          <ac:spMkLst>
            <pc:docMk/>
            <pc:sldMk cId="1599677410" sldId="2076138228"/>
            <ac:spMk id="28" creationId="{93678D9F-0215-9FC7-EE37-89106FBE8BA3}"/>
          </ac:spMkLst>
        </pc:spChg>
        <pc:spChg chg="add mod">
          <ac:chgData name="Sowmya Prakash" userId="S::sowmya.c.prakash@avanade.com::eba35ed4-c23e-41cd-9062-384040ef55eb" providerId="AD" clId="Web-{7E577F87-34AF-45BA-8D1D-8874AA6AF1D9}" dt="2022-05-25T10:21:48.786" v="343" actId="1076"/>
          <ac:spMkLst>
            <pc:docMk/>
            <pc:sldMk cId="1599677410" sldId="2076138228"/>
            <ac:spMk id="29" creationId="{FD7441A6-A204-6D54-8DB1-78ACD1BC21EE}"/>
          </ac:spMkLst>
        </pc:spChg>
        <pc:cxnChg chg="add mod">
          <ac:chgData name="Sowmya Prakash" userId="S::sowmya.c.prakash@avanade.com::eba35ed4-c23e-41cd-9062-384040ef55eb" providerId="AD" clId="Web-{7E577F87-34AF-45BA-8D1D-8874AA6AF1D9}" dt="2022-05-25T10:10:44.944" v="231"/>
          <ac:cxnSpMkLst>
            <pc:docMk/>
            <pc:sldMk cId="1599677410" sldId="2076138228"/>
            <ac:cxnSpMk id="11" creationId="{5D2C1B96-4F7E-A2BC-AE04-989C1D99A09D}"/>
          </ac:cxnSpMkLst>
        </pc:cxnChg>
        <pc:cxnChg chg="add mod">
          <ac:chgData name="Sowmya Prakash" userId="S::sowmya.c.prakash@avanade.com::eba35ed4-c23e-41cd-9062-384040ef55eb" providerId="AD" clId="Web-{7E577F87-34AF-45BA-8D1D-8874AA6AF1D9}" dt="2022-05-25T10:10:44.944" v="232"/>
          <ac:cxnSpMkLst>
            <pc:docMk/>
            <pc:sldMk cId="1599677410" sldId="2076138228"/>
            <ac:cxnSpMk id="12" creationId="{F7ADBD40-E306-5D5D-ABEF-D57DB9EB9A8F}"/>
          </ac:cxnSpMkLst>
        </pc:cxnChg>
        <pc:cxnChg chg="add mod">
          <ac:chgData name="Sowmya Prakash" userId="S::sowmya.c.prakash@avanade.com::eba35ed4-c23e-41cd-9062-384040ef55eb" providerId="AD" clId="Web-{7E577F87-34AF-45BA-8D1D-8874AA6AF1D9}" dt="2022-05-25T10:12:03.180" v="257" actId="1076"/>
          <ac:cxnSpMkLst>
            <pc:docMk/>
            <pc:sldMk cId="1599677410" sldId="2076138228"/>
            <ac:cxnSpMk id="13" creationId="{F8C59D3D-D181-604A-86C0-7022F4DBD071}"/>
          </ac:cxnSpMkLst>
        </pc:cxnChg>
        <pc:cxnChg chg="add del mod">
          <ac:chgData name="Sowmya Prakash" userId="S::sowmya.c.prakash@avanade.com::eba35ed4-c23e-41cd-9062-384040ef55eb" providerId="AD" clId="Web-{7E577F87-34AF-45BA-8D1D-8874AA6AF1D9}" dt="2022-05-25T10:11:51.914" v="253"/>
          <ac:cxnSpMkLst>
            <pc:docMk/>
            <pc:sldMk cId="1599677410" sldId="2076138228"/>
            <ac:cxnSpMk id="14" creationId="{8E25871B-FAEF-1546-AA69-10998C638C66}"/>
          </ac:cxnSpMkLst>
        </pc:cxnChg>
        <pc:cxnChg chg="add mod">
          <ac:chgData name="Sowmya Prakash" userId="S::sowmya.c.prakash@avanade.com::eba35ed4-c23e-41cd-9062-384040ef55eb" providerId="AD" clId="Web-{7E577F87-34AF-45BA-8D1D-8874AA6AF1D9}" dt="2022-05-25T10:11:56.555" v="256" actId="14100"/>
          <ac:cxnSpMkLst>
            <pc:docMk/>
            <pc:sldMk cId="1599677410" sldId="2076138228"/>
            <ac:cxnSpMk id="21" creationId="{9C4D4CE4-C098-9E4B-3DBF-89813B7C5477}"/>
          </ac:cxnSpMkLst>
        </pc:cxnChg>
        <pc:cxnChg chg="add mod">
          <ac:chgData name="Sowmya Prakash" userId="S::sowmya.c.prakash@avanade.com::eba35ed4-c23e-41cd-9062-384040ef55eb" providerId="AD" clId="Web-{7E577F87-34AF-45BA-8D1D-8874AA6AF1D9}" dt="2022-05-25T10:20:03.690" v="331"/>
          <ac:cxnSpMkLst>
            <pc:docMk/>
            <pc:sldMk cId="1599677410" sldId="2076138228"/>
            <ac:cxnSpMk id="23" creationId="{9C4B1CFA-4D59-185B-0BE9-06BFD87FCB98}"/>
          </ac:cxnSpMkLst>
        </pc:cxnChg>
        <pc:cxnChg chg="add mod">
          <ac:chgData name="Sowmya Prakash" userId="S::sowmya.c.prakash@avanade.com::eba35ed4-c23e-41cd-9062-384040ef55eb" providerId="AD" clId="Web-{7E577F87-34AF-45BA-8D1D-8874AA6AF1D9}" dt="2022-05-25T10:20:02.955" v="328"/>
          <ac:cxnSpMkLst>
            <pc:docMk/>
            <pc:sldMk cId="1599677410" sldId="2076138228"/>
            <ac:cxnSpMk id="24" creationId="{9FE53A9F-A4E3-066E-7FC3-153311DF43CF}"/>
          </ac:cxnSpMkLst>
        </pc:cxnChg>
        <pc:cxnChg chg="add del mod">
          <ac:chgData name="Sowmya Prakash" userId="S::sowmya.c.prakash@avanade.com::eba35ed4-c23e-41cd-9062-384040ef55eb" providerId="AD" clId="Web-{7E577F87-34AF-45BA-8D1D-8874AA6AF1D9}" dt="2022-05-25T10:18:32.063" v="318"/>
          <ac:cxnSpMkLst>
            <pc:docMk/>
            <pc:sldMk cId="1599677410" sldId="2076138228"/>
            <ac:cxnSpMk id="25" creationId="{759B5967-3988-BA48-3761-D162AE199864}"/>
          </ac:cxnSpMkLst>
        </pc:cxnChg>
        <pc:cxnChg chg="add mod">
          <ac:chgData name="Sowmya Prakash" userId="S::sowmya.c.prakash@avanade.com::eba35ed4-c23e-41cd-9062-384040ef55eb" providerId="AD" clId="Web-{7E577F87-34AF-45BA-8D1D-8874AA6AF1D9}" dt="2022-05-25T10:20:29.643" v="332" actId="14100"/>
          <ac:cxnSpMkLst>
            <pc:docMk/>
            <pc:sldMk cId="1599677410" sldId="2076138228"/>
            <ac:cxnSpMk id="26" creationId="{161389AA-F623-BBDB-32A0-5630768327AE}"/>
          </ac:cxnSpMkLst>
        </pc:cxnChg>
        <pc:cxnChg chg="add del mod">
          <ac:chgData name="Sowmya Prakash" userId="S::sowmya.c.prakash@avanade.com::eba35ed4-c23e-41cd-9062-384040ef55eb" providerId="AD" clId="Web-{7E577F87-34AF-45BA-8D1D-8874AA6AF1D9}" dt="2022-05-25T10:20:39.487" v="334"/>
          <ac:cxnSpMkLst>
            <pc:docMk/>
            <pc:sldMk cId="1599677410" sldId="2076138228"/>
            <ac:cxnSpMk id="27" creationId="{5924D280-06C6-541E-4C2E-E8B0D2CA63BC}"/>
          </ac:cxnSpMkLst>
        </pc:cxnChg>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owmya Prakash" userId="S::sowmya.c.prakash@avanade.com::eba35ed4-c23e-41cd-9062-384040ef55eb" providerId="AD" clId="Web-{2EAB3B1F-F425-4297-8B47-7467FADB22B6}"/>
    <pc:docChg chg="modSld">
      <pc:chgData name="Sowmya Prakash" userId="S::sowmya.c.prakash@avanade.com::eba35ed4-c23e-41cd-9062-384040ef55eb" providerId="AD" clId="Web-{2EAB3B1F-F425-4297-8B47-7467FADB22B6}" dt="2022-06-09T08:57:13.342" v="2" actId="14100"/>
      <pc:docMkLst>
        <pc:docMk/>
      </pc:docMkLst>
      <pc:sldChg chg="modSp">
        <pc:chgData name="Sowmya Prakash" userId="S::sowmya.c.prakash@avanade.com::eba35ed4-c23e-41cd-9062-384040ef55eb" providerId="AD" clId="Web-{2EAB3B1F-F425-4297-8B47-7467FADB22B6}" dt="2022-06-09T08:57:13.342" v="2" actId="14100"/>
        <pc:sldMkLst>
          <pc:docMk/>
          <pc:sldMk cId="1599677410" sldId="2076138228"/>
        </pc:sldMkLst>
        <pc:cxnChg chg="mod">
          <ac:chgData name="Sowmya Prakash" userId="S::sowmya.c.prakash@avanade.com::eba35ed4-c23e-41cd-9062-384040ef55eb" providerId="AD" clId="Web-{2EAB3B1F-F425-4297-8B47-7467FADB22B6}" dt="2022-06-09T08:57:13.342" v="2" actId="14100"/>
          <ac:cxnSpMkLst>
            <pc:docMk/>
            <pc:sldMk cId="1599677410" sldId="2076138228"/>
            <ac:cxnSpMk id="21" creationId="{9C4D4CE4-C098-9E4B-3DBF-89813B7C5477}"/>
          </ac:cxnSpMkLst>
        </pc:cxnChg>
        <pc:cxnChg chg="mod">
          <ac:chgData name="Sowmya Prakash" userId="S::sowmya.c.prakash@avanade.com::eba35ed4-c23e-41cd-9062-384040ef55eb" providerId="AD" clId="Web-{2EAB3B1F-F425-4297-8B47-7467FADB22B6}" dt="2022-06-09T08:56:58.061" v="0" actId="14100"/>
          <ac:cxnSpMkLst>
            <pc:docMk/>
            <pc:sldMk cId="1599677410" sldId="2076138228"/>
            <ac:cxnSpMk id="26" creationId="{161389AA-F623-BBDB-32A0-5630768327AE}"/>
          </ac:cxnSpMkLst>
        </pc:cxnChg>
      </pc:sldChg>
    </pc:docChg>
  </pc:docChgLst>
  <pc:docChgLst>
    <pc:chgData name="Sowmya Prakash" userId="S::sowmya.c.prakash@avanade.com::eba35ed4-c23e-41cd-9062-384040ef55eb" providerId="AD" clId="Web-{81E07E60-BEDE-4563-BE9C-956ECEEE954C}"/>
    <pc:docChg chg="addSld modSld">
      <pc:chgData name="Sowmya Prakash" userId="S::sowmya.c.prakash@avanade.com::eba35ed4-c23e-41cd-9062-384040ef55eb" providerId="AD" clId="Web-{81E07E60-BEDE-4563-BE9C-956ECEEE954C}" dt="2022-04-21T09:01:20.246" v="74" actId="20577"/>
      <pc:docMkLst>
        <pc:docMk/>
      </pc:docMkLst>
      <pc:sldChg chg="modSp new">
        <pc:chgData name="Sowmya Prakash" userId="S::sowmya.c.prakash@avanade.com::eba35ed4-c23e-41cd-9062-384040ef55eb" providerId="AD" clId="Web-{81E07E60-BEDE-4563-BE9C-956ECEEE954C}" dt="2022-04-21T08:57:29.912" v="15" actId="20577"/>
        <pc:sldMkLst>
          <pc:docMk/>
          <pc:sldMk cId="3593151807" sldId="2076138211"/>
        </pc:sldMkLst>
        <pc:spChg chg="mod">
          <ac:chgData name="Sowmya Prakash" userId="S::sowmya.c.prakash@avanade.com::eba35ed4-c23e-41cd-9062-384040ef55eb" providerId="AD" clId="Web-{81E07E60-BEDE-4563-BE9C-956ECEEE954C}" dt="2022-04-21T08:57:29.912" v="15" actId="20577"/>
          <ac:spMkLst>
            <pc:docMk/>
            <pc:sldMk cId="3593151807" sldId="2076138211"/>
            <ac:spMk id="3" creationId="{5C1A7492-AA18-C54C-667A-CDEBC439273A}"/>
          </ac:spMkLst>
        </pc:spChg>
      </pc:sldChg>
      <pc:sldChg chg="modSp new">
        <pc:chgData name="Sowmya Prakash" userId="S::sowmya.c.prakash@avanade.com::eba35ed4-c23e-41cd-9062-384040ef55eb" providerId="AD" clId="Web-{81E07E60-BEDE-4563-BE9C-956ECEEE954C}" dt="2022-04-21T08:59:24.743" v="36" actId="20577"/>
        <pc:sldMkLst>
          <pc:docMk/>
          <pc:sldMk cId="1866850123" sldId="2076138212"/>
        </pc:sldMkLst>
        <pc:spChg chg="mod">
          <ac:chgData name="Sowmya Prakash" userId="S::sowmya.c.prakash@avanade.com::eba35ed4-c23e-41cd-9062-384040ef55eb" providerId="AD" clId="Web-{81E07E60-BEDE-4563-BE9C-956ECEEE954C}" dt="2022-04-21T08:59:24.743" v="36" actId="20577"/>
          <ac:spMkLst>
            <pc:docMk/>
            <pc:sldMk cId="1866850123" sldId="2076138212"/>
            <ac:spMk id="3" creationId="{51F8E66E-24DB-D296-92A5-287DB7440A8C}"/>
          </ac:spMkLst>
        </pc:spChg>
      </pc:sldChg>
      <pc:sldChg chg="modSp new">
        <pc:chgData name="Sowmya Prakash" userId="S::sowmya.c.prakash@avanade.com::eba35ed4-c23e-41cd-9062-384040ef55eb" providerId="AD" clId="Web-{81E07E60-BEDE-4563-BE9C-956ECEEE954C}" dt="2022-04-21T08:59:54.213" v="58" actId="20577"/>
        <pc:sldMkLst>
          <pc:docMk/>
          <pc:sldMk cId="2365999172" sldId="2076138213"/>
        </pc:sldMkLst>
        <pc:spChg chg="mod">
          <ac:chgData name="Sowmya Prakash" userId="S::sowmya.c.prakash@avanade.com::eba35ed4-c23e-41cd-9062-384040ef55eb" providerId="AD" clId="Web-{81E07E60-BEDE-4563-BE9C-956ECEEE954C}" dt="2022-04-21T08:59:54.213" v="58" actId="20577"/>
          <ac:spMkLst>
            <pc:docMk/>
            <pc:sldMk cId="2365999172" sldId="2076138213"/>
            <ac:spMk id="3" creationId="{83DFE64E-1159-72C2-B59D-FB02FE0BC3DF}"/>
          </ac:spMkLst>
        </pc:spChg>
      </pc:sldChg>
      <pc:sldChg chg="modSp new">
        <pc:chgData name="Sowmya Prakash" userId="S::sowmya.c.prakash@avanade.com::eba35ed4-c23e-41cd-9062-384040ef55eb" providerId="AD" clId="Web-{81E07E60-BEDE-4563-BE9C-956ECEEE954C}" dt="2022-04-21T09:01:20.246" v="74" actId="20577"/>
        <pc:sldMkLst>
          <pc:docMk/>
          <pc:sldMk cId="976203450" sldId="2076138214"/>
        </pc:sldMkLst>
        <pc:spChg chg="mod">
          <ac:chgData name="Sowmya Prakash" userId="S::sowmya.c.prakash@avanade.com::eba35ed4-c23e-41cd-9062-384040ef55eb" providerId="AD" clId="Web-{81E07E60-BEDE-4563-BE9C-956ECEEE954C}" dt="2022-04-21T09:01:20.246" v="74" actId="20577"/>
          <ac:spMkLst>
            <pc:docMk/>
            <pc:sldMk cId="976203450" sldId="2076138214"/>
            <ac:spMk id="3" creationId="{2EDC3111-8A1F-439B-F926-FD519FD914DE}"/>
          </ac:spMkLst>
        </pc:spChg>
      </pc:sldChg>
    </pc:docChg>
  </pc:docChgLst>
  <pc:docChgLst>
    <pc:chgData name="Yi-Ting Hung" userId="9dd5c990-abac-41d4-8ddf-f801e41b4aa1" providerId="ADAL" clId="{661458ED-F4F7-43D7-B2A8-7FFACDF7FE3A}"/>
    <pc:docChg chg="undo redo custSel addSld delSld modSld sldOrd">
      <pc:chgData name="Yi-Ting Hung" userId="9dd5c990-abac-41d4-8ddf-f801e41b4aa1" providerId="ADAL" clId="{661458ED-F4F7-43D7-B2A8-7FFACDF7FE3A}" dt="2022-05-16T11:34:55.633" v="346" actId="6549"/>
      <pc:docMkLst>
        <pc:docMk/>
      </pc:docMkLst>
      <pc:sldChg chg="modSp mod delCm">
        <pc:chgData name="Yi-Ting Hung" userId="9dd5c990-abac-41d4-8ddf-f801e41b4aa1" providerId="ADAL" clId="{661458ED-F4F7-43D7-B2A8-7FFACDF7FE3A}" dt="2022-05-13T07:56:59.545" v="333" actId="1037"/>
        <pc:sldMkLst>
          <pc:docMk/>
          <pc:sldMk cId="3002607750" sldId="4123"/>
        </pc:sldMkLst>
        <pc:picChg chg="mod">
          <ac:chgData name="Yi-Ting Hung" userId="9dd5c990-abac-41d4-8ddf-f801e41b4aa1" providerId="ADAL" clId="{661458ED-F4F7-43D7-B2A8-7FFACDF7FE3A}" dt="2022-05-13T07:56:59.545" v="333" actId="1037"/>
          <ac:picMkLst>
            <pc:docMk/>
            <pc:sldMk cId="3002607750" sldId="4123"/>
            <ac:picMk id="4" creationId="{2CEF1E61-4279-4F25-B650-A8198BD48BF3}"/>
          </ac:picMkLst>
        </pc:picChg>
      </pc:sldChg>
      <pc:sldChg chg="modSp mod">
        <pc:chgData name="Yi-Ting Hung" userId="9dd5c990-abac-41d4-8ddf-f801e41b4aa1" providerId="ADAL" clId="{661458ED-F4F7-43D7-B2A8-7FFACDF7FE3A}" dt="2022-05-13T08:08:38.838" v="345" actId="15"/>
        <pc:sldMkLst>
          <pc:docMk/>
          <pc:sldMk cId="80863721" sldId="4148"/>
        </pc:sldMkLst>
        <pc:spChg chg="mod">
          <ac:chgData name="Yi-Ting Hung" userId="9dd5c990-abac-41d4-8ddf-f801e41b4aa1" providerId="ADAL" clId="{661458ED-F4F7-43D7-B2A8-7FFACDF7FE3A}" dt="2022-05-13T08:08:38.838" v="345" actId="15"/>
          <ac:spMkLst>
            <pc:docMk/>
            <pc:sldMk cId="80863721" sldId="4148"/>
            <ac:spMk id="2" creationId="{63B36622-B6AF-AB4E-B546-278251C064AD}"/>
          </ac:spMkLst>
        </pc:spChg>
      </pc:sldChg>
      <pc:sldChg chg="modSp mod">
        <pc:chgData name="Yi-Ting Hung" userId="9dd5c990-abac-41d4-8ddf-f801e41b4aa1" providerId="ADAL" clId="{661458ED-F4F7-43D7-B2A8-7FFACDF7FE3A}" dt="2022-05-13T07:56:20.609" v="319" actId="20577"/>
        <pc:sldMkLst>
          <pc:docMk/>
          <pc:sldMk cId="672465817" sldId="4174"/>
        </pc:sldMkLst>
        <pc:spChg chg="mod">
          <ac:chgData name="Yi-Ting Hung" userId="9dd5c990-abac-41d4-8ddf-f801e41b4aa1" providerId="ADAL" clId="{661458ED-F4F7-43D7-B2A8-7FFACDF7FE3A}" dt="2022-05-13T07:56:20.609" v="319" actId="20577"/>
          <ac:spMkLst>
            <pc:docMk/>
            <pc:sldMk cId="672465817" sldId="4174"/>
            <ac:spMk id="2" creationId="{63B36622-B6AF-AB4E-B546-278251C064AD}"/>
          </ac:spMkLst>
        </pc:spChg>
      </pc:sldChg>
      <pc:sldChg chg="modSp mod">
        <pc:chgData name="Yi-Ting Hung" userId="9dd5c990-abac-41d4-8ddf-f801e41b4aa1" providerId="ADAL" clId="{661458ED-F4F7-43D7-B2A8-7FFACDF7FE3A}" dt="2022-03-17T17:18:04.652" v="93" actId="20577"/>
        <pc:sldMkLst>
          <pc:docMk/>
          <pc:sldMk cId="1830054522" sldId="4177"/>
        </pc:sldMkLst>
        <pc:spChg chg="mod">
          <ac:chgData name="Yi-Ting Hung" userId="9dd5c990-abac-41d4-8ddf-f801e41b4aa1" providerId="ADAL" clId="{661458ED-F4F7-43D7-B2A8-7FFACDF7FE3A}" dt="2022-03-17T17:01:33.374" v="0" actId="6549"/>
          <ac:spMkLst>
            <pc:docMk/>
            <pc:sldMk cId="1830054522" sldId="4177"/>
            <ac:spMk id="2" creationId="{63B36622-B6AF-AB4E-B546-278251C064AD}"/>
          </ac:spMkLst>
        </pc:spChg>
        <pc:spChg chg="mod">
          <ac:chgData name="Yi-Ting Hung" userId="9dd5c990-abac-41d4-8ddf-f801e41b4aa1" providerId="ADAL" clId="{661458ED-F4F7-43D7-B2A8-7FFACDF7FE3A}" dt="2022-03-17T17:18:04.652" v="93" actId="20577"/>
          <ac:spMkLst>
            <pc:docMk/>
            <pc:sldMk cId="1830054522" sldId="4177"/>
            <ac:spMk id="3" creationId="{6578AF98-DD32-4443-AFE5-519E84075324}"/>
          </ac:spMkLst>
        </pc:spChg>
      </pc:sldChg>
      <pc:sldChg chg="modSp mod">
        <pc:chgData name="Yi-Ting Hung" userId="9dd5c990-abac-41d4-8ddf-f801e41b4aa1" providerId="ADAL" clId="{661458ED-F4F7-43D7-B2A8-7FFACDF7FE3A}" dt="2022-03-17T17:13:56.503" v="63" actId="20577"/>
        <pc:sldMkLst>
          <pc:docMk/>
          <pc:sldMk cId="2444438651" sldId="4178"/>
        </pc:sldMkLst>
        <pc:spChg chg="mod">
          <ac:chgData name="Yi-Ting Hung" userId="9dd5c990-abac-41d4-8ddf-f801e41b4aa1" providerId="ADAL" clId="{661458ED-F4F7-43D7-B2A8-7FFACDF7FE3A}" dt="2022-03-17T17:01:35.780" v="1" actId="6549"/>
          <ac:spMkLst>
            <pc:docMk/>
            <pc:sldMk cId="2444438651" sldId="4178"/>
            <ac:spMk id="2" creationId="{63B36622-B6AF-AB4E-B546-278251C064AD}"/>
          </ac:spMkLst>
        </pc:spChg>
        <pc:spChg chg="mod">
          <ac:chgData name="Yi-Ting Hung" userId="9dd5c990-abac-41d4-8ddf-f801e41b4aa1" providerId="ADAL" clId="{661458ED-F4F7-43D7-B2A8-7FFACDF7FE3A}" dt="2022-03-17T17:13:56.503" v="63" actId="20577"/>
          <ac:spMkLst>
            <pc:docMk/>
            <pc:sldMk cId="2444438651" sldId="4178"/>
            <ac:spMk id="3" creationId="{6578AF98-DD32-4443-AFE5-519E84075324}"/>
          </ac:spMkLst>
        </pc:spChg>
      </pc:sldChg>
      <pc:sldChg chg="modSp mod">
        <pc:chgData name="Yi-Ting Hung" userId="9dd5c990-abac-41d4-8ddf-f801e41b4aa1" providerId="ADAL" clId="{661458ED-F4F7-43D7-B2A8-7FFACDF7FE3A}" dt="2022-03-17T17:15:47.136" v="74" actId="20577"/>
        <pc:sldMkLst>
          <pc:docMk/>
          <pc:sldMk cId="1128655608" sldId="4179"/>
        </pc:sldMkLst>
        <pc:spChg chg="mod">
          <ac:chgData name="Yi-Ting Hung" userId="9dd5c990-abac-41d4-8ddf-f801e41b4aa1" providerId="ADAL" clId="{661458ED-F4F7-43D7-B2A8-7FFACDF7FE3A}" dt="2022-03-17T17:01:38.204" v="2" actId="6549"/>
          <ac:spMkLst>
            <pc:docMk/>
            <pc:sldMk cId="1128655608" sldId="4179"/>
            <ac:spMk id="2" creationId="{63B36622-B6AF-AB4E-B546-278251C064AD}"/>
          </ac:spMkLst>
        </pc:spChg>
        <pc:spChg chg="mod">
          <ac:chgData name="Yi-Ting Hung" userId="9dd5c990-abac-41d4-8ddf-f801e41b4aa1" providerId="ADAL" clId="{661458ED-F4F7-43D7-B2A8-7FFACDF7FE3A}" dt="2022-03-17T17:15:47.136" v="74" actId="20577"/>
          <ac:spMkLst>
            <pc:docMk/>
            <pc:sldMk cId="1128655608" sldId="4179"/>
            <ac:spMk id="3" creationId="{6578AF98-DD32-4443-AFE5-519E84075324}"/>
          </ac:spMkLst>
        </pc:spChg>
      </pc:sldChg>
      <pc:sldChg chg="addSp delSp modSp mod">
        <pc:chgData name="Yi-Ting Hung" userId="9dd5c990-abac-41d4-8ddf-f801e41b4aa1" providerId="ADAL" clId="{661458ED-F4F7-43D7-B2A8-7FFACDF7FE3A}" dt="2022-03-17T17:10:33.959" v="39" actId="20577"/>
        <pc:sldMkLst>
          <pc:docMk/>
          <pc:sldMk cId="1654117882" sldId="4180"/>
        </pc:sldMkLst>
        <pc:spChg chg="mod">
          <ac:chgData name="Yi-Ting Hung" userId="9dd5c990-abac-41d4-8ddf-f801e41b4aa1" providerId="ADAL" clId="{661458ED-F4F7-43D7-B2A8-7FFACDF7FE3A}" dt="2022-03-17T17:05:43.353" v="11" actId="6549"/>
          <ac:spMkLst>
            <pc:docMk/>
            <pc:sldMk cId="1654117882" sldId="4180"/>
            <ac:spMk id="2" creationId="{63B36622-B6AF-AB4E-B546-278251C064AD}"/>
          </ac:spMkLst>
        </pc:spChg>
        <pc:spChg chg="mod">
          <ac:chgData name="Yi-Ting Hung" userId="9dd5c990-abac-41d4-8ddf-f801e41b4aa1" providerId="ADAL" clId="{661458ED-F4F7-43D7-B2A8-7FFACDF7FE3A}" dt="2022-03-17T17:10:33.959" v="39" actId="20577"/>
          <ac:spMkLst>
            <pc:docMk/>
            <pc:sldMk cId="1654117882" sldId="4180"/>
            <ac:spMk id="3" creationId="{6578AF98-DD32-4443-AFE5-519E84075324}"/>
          </ac:spMkLst>
        </pc:spChg>
        <pc:picChg chg="add del">
          <ac:chgData name="Yi-Ting Hung" userId="9dd5c990-abac-41d4-8ddf-f801e41b4aa1" providerId="ADAL" clId="{661458ED-F4F7-43D7-B2A8-7FFACDF7FE3A}" dt="2022-03-17T17:05:10.761" v="7" actId="22"/>
          <ac:picMkLst>
            <pc:docMk/>
            <pc:sldMk cId="1654117882" sldId="4180"/>
            <ac:picMk id="5" creationId="{3AA340B8-ED7C-4AF7-B9B7-373F67F7917A}"/>
          </ac:picMkLst>
        </pc:picChg>
        <pc:picChg chg="add del">
          <ac:chgData name="Yi-Ting Hung" userId="9dd5c990-abac-41d4-8ddf-f801e41b4aa1" providerId="ADAL" clId="{661458ED-F4F7-43D7-B2A8-7FFACDF7FE3A}" dt="2022-03-17T17:05:06.482" v="6" actId="22"/>
          <ac:picMkLst>
            <pc:docMk/>
            <pc:sldMk cId="1654117882" sldId="4180"/>
            <ac:picMk id="7" creationId="{9CEC778E-1F1B-4A5A-94FB-79BE6C55B6A3}"/>
          </ac:picMkLst>
        </pc:picChg>
      </pc:sldChg>
      <pc:sldChg chg="modSp mod">
        <pc:chgData name="Yi-Ting Hung" userId="9dd5c990-abac-41d4-8ddf-f801e41b4aa1" providerId="ADAL" clId="{661458ED-F4F7-43D7-B2A8-7FFACDF7FE3A}" dt="2022-05-16T11:34:55.633" v="346" actId="6549"/>
        <pc:sldMkLst>
          <pc:docMk/>
          <pc:sldMk cId="19362981" sldId="4181"/>
        </pc:sldMkLst>
        <pc:spChg chg="mod">
          <ac:chgData name="Yi-Ting Hung" userId="9dd5c990-abac-41d4-8ddf-f801e41b4aa1" providerId="ADAL" clId="{661458ED-F4F7-43D7-B2A8-7FFACDF7FE3A}" dt="2022-05-16T11:34:55.633" v="346" actId="6549"/>
          <ac:spMkLst>
            <pc:docMk/>
            <pc:sldMk cId="19362981" sldId="4181"/>
            <ac:spMk id="2" creationId="{63B36622-B6AF-AB4E-B546-278251C064AD}"/>
          </ac:spMkLst>
        </pc:spChg>
      </pc:sldChg>
      <pc:sldChg chg="del">
        <pc:chgData name="Yi-Ting Hung" userId="9dd5c990-abac-41d4-8ddf-f801e41b4aa1" providerId="ADAL" clId="{661458ED-F4F7-43D7-B2A8-7FFACDF7FE3A}" dt="2022-03-17T17:05:47.029" v="12" actId="47"/>
        <pc:sldMkLst>
          <pc:docMk/>
          <pc:sldMk cId="1051546976" sldId="4183"/>
        </pc:sldMkLst>
      </pc:sldChg>
      <pc:sldChg chg="addSp modSp mod">
        <pc:chgData name="Yi-Ting Hung" userId="9dd5c990-abac-41d4-8ddf-f801e41b4aa1" providerId="ADAL" clId="{661458ED-F4F7-43D7-B2A8-7FFACDF7FE3A}" dt="2022-03-17T17:11:31.674" v="43" actId="1076"/>
        <pc:sldMkLst>
          <pc:docMk/>
          <pc:sldMk cId="3354833032" sldId="4184"/>
        </pc:sldMkLst>
        <pc:spChg chg="add mod">
          <ac:chgData name="Yi-Ting Hung" userId="9dd5c990-abac-41d4-8ddf-f801e41b4aa1" providerId="ADAL" clId="{661458ED-F4F7-43D7-B2A8-7FFACDF7FE3A}" dt="2022-03-17T17:11:31.674" v="43" actId="1076"/>
          <ac:spMkLst>
            <pc:docMk/>
            <pc:sldMk cId="3354833032" sldId="4184"/>
            <ac:spMk id="2" creationId="{727036AA-371D-4F9A-B4BE-D2D207F0A727}"/>
          </ac:spMkLst>
        </pc:spChg>
      </pc:sldChg>
      <pc:sldChg chg="addSp modSp add mod">
        <pc:chgData name="Yi-Ting Hung" userId="9dd5c990-abac-41d4-8ddf-f801e41b4aa1" providerId="ADAL" clId="{661458ED-F4F7-43D7-B2A8-7FFACDF7FE3A}" dt="2022-03-17T17:14:23.734" v="67" actId="20577"/>
        <pc:sldMkLst>
          <pc:docMk/>
          <pc:sldMk cId="2725576138" sldId="2076136462"/>
        </pc:sldMkLst>
        <pc:spChg chg="add mod">
          <ac:chgData name="Yi-Ting Hung" userId="9dd5c990-abac-41d4-8ddf-f801e41b4aa1" providerId="ADAL" clId="{661458ED-F4F7-43D7-B2A8-7FFACDF7FE3A}" dt="2022-03-17T17:14:23.734" v="67" actId="20577"/>
          <ac:spMkLst>
            <pc:docMk/>
            <pc:sldMk cId="2725576138" sldId="2076136462"/>
            <ac:spMk id="17" creationId="{8253D5BA-1997-43F1-93CD-F6BD4E75F02E}"/>
          </ac:spMkLst>
        </pc:spChg>
      </pc:sldChg>
      <pc:sldChg chg="add del">
        <pc:chgData name="Yi-Ting Hung" userId="9dd5c990-abac-41d4-8ddf-f801e41b4aa1" providerId="ADAL" clId="{661458ED-F4F7-43D7-B2A8-7FFACDF7FE3A}" dt="2022-03-17T17:05:39.727" v="9"/>
        <pc:sldMkLst>
          <pc:docMk/>
          <pc:sldMk cId="721674091" sldId="2076137840"/>
        </pc:sldMkLst>
      </pc:sldChg>
      <pc:sldChg chg="addSp modSp add mod">
        <pc:chgData name="Yi-Ting Hung" userId="9dd5c990-abac-41d4-8ddf-f801e41b4aa1" providerId="ADAL" clId="{661458ED-F4F7-43D7-B2A8-7FFACDF7FE3A}" dt="2022-03-17T17:12:55.279" v="57" actId="20577"/>
        <pc:sldMkLst>
          <pc:docMk/>
          <pc:sldMk cId="2486501462" sldId="2076137845"/>
        </pc:sldMkLst>
        <pc:spChg chg="add mod">
          <ac:chgData name="Yi-Ting Hung" userId="9dd5c990-abac-41d4-8ddf-f801e41b4aa1" providerId="ADAL" clId="{661458ED-F4F7-43D7-B2A8-7FFACDF7FE3A}" dt="2022-03-17T17:12:55.279" v="57" actId="20577"/>
          <ac:spMkLst>
            <pc:docMk/>
            <pc:sldMk cId="2486501462" sldId="2076137845"/>
            <ac:spMk id="17" creationId="{E9E95869-02A4-4233-9CA6-879C93E58C71}"/>
          </ac:spMkLst>
        </pc:spChg>
      </pc:sldChg>
      <pc:sldChg chg="addSp modSp add mod">
        <pc:chgData name="Yi-Ting Hung" userId="9dd5c990-abac-41d4-8ddf-f801e41b4aa1" providerId="ADAL" clId="{661458ED-F4F7-43D7-B2A8-7FFACDF7FE3A}" dt="2022-03-17T17:18:14.453" v="98" actId="20577"/>
        <pc:sldMkLst>
          <pc:docMk/>
          <pc:sldMk cId="803335929" sldId="2076137862"/>
        </pc:sldMkLst>
        <pc:spChg chg="add mod">
          <ac:chgData name="Yi-Ting Hung" userId="9dd5c990-abac-41d4-8ddf-f801e41b4aa1" providerId="ADAL" clId="{661458ED-F4F7-43D7-B2A8-7FFACDF7FE3A}" dt="2022-03-17T17:18:14.453" v="98" actId="20577"/>
          <ac:spMkLst>
            <pc:docMk/>
            <pc:sldMk cId="803335929" sldId="2076137862"/>
            <ac:spMk id="16" creationId="{FC9C481D-2D68-4925-92F1-CC942FCE5D36}"/>
          </ac:spMkLst>
        </pc:spChg>
      </pc:sldChg>
      <pc:sldChg chg="addSp modSp add mod">
        <pc:chgData name="Yi-Ting Hung" userId="9dd5c990-abac-41d4-8ddf-f801e41b4aa1" providerId="ADAL" clId="{661458ED-F4F7-43D7-B2A8-7FFACDF7FE3A}" dt="2022-03-17T17:23:29.611" v="149" actId="20577"/>
        <pc:sldMkLst>
          <pc:docMk/>
          <pc:sldMk cId="503239690" sldId="2076137872"/>
        </pc:sldMkLst>
        <pc:spChg chg="add mod">
          <ac:chgData name="Yi-Ting Hung" userId="9dd5c990-abac-41d4-8ddf-f801e41b4aa1" providerId="ADAL" clId="{661458ED-F4F7-43D7-B2A8-7FFACDF7FE3A}" dt="2022-03-17T17:23:29.611" v="149" actId="20577"/>
          <ac:spMkLst>
            <pc:docMk/>
            <pc:sldMk cId="503239690" sldId="2076137872"/>
            <ac:spMk id="17" creationId="{86F21B5F-992C-46E9-A53B-2944FE09D52C}"/>
          </ac:spMkLst>
        </pc:spChg>
      </pc:sldChg>
      <pc:sldChg chg="addSp modSp add mod">
        <pc:chgData name="Yi-Ting Hung" userId="9dd5c990-abac-41d4-8ddf-f801e41b4aa1" providerId="ADAL" clId="{661458ED-F4F7-43D7-B2A8-7FFACDF7FE3A}" dt="2022-03-17T17:25:04.861" v="154" actId="20577"/>
        <pc:sldMkLst>
          <pc:docMk/>
          <pc:sldMk cId="175696403" sldId="2076137880"/>
        </pc:sldMkLst>
        <pc:spChg chg="add mod">
          <ac:chgData name="Yi-Ting Hung" userId="9dd5c990-abac-41d4-8ddf-f801e41b4aa1" providerId="ADAL" clId="{661458ED-F4F7-43D7-B2A8-7FFACDF7FE3A}" dt="2022-03-17T17:25:04.861" v="154" actId="20577"/>
          <ac:spMkLst>
            <pc:docMk/>
            <pc:sldMk cId="175696403" sldId="2076137880"/>
            <ac:spMk id="16" creationId="{2E4E7310-4CA6-4A46-8247-A172690E0EF6}"/>
          </ac:spMkLst>
        </pc:spChg>
      </pc:sldChg>
      <pc:sldChg chg="addSp modSp add mod">
        <pc:chgData name="Yi-Ting Hung" userId="9dd5c990-abac-41d4-8ddf-f801e41b4aa1" providerId="ADAL" clId="{661458ED-F4F7-43D7-B2A8-7FFACDF7FE3A}" dt="2022-03-17T17:30:43.794" v="185" actId="20577"/>
        <pc:sldMkLst>
          <pc:docMk/>
          <pc:sldMk cId="2087700635" sldId="2076137893"/>
        </pc:sldMkLst>
        <pc:spChg chg="add mod">
          <ac:chgData name="Yi-Ting Hung" userId="9dd5c990-abac-41d4-8ddf-f801e41b4aa1" providerId="ADAL" clId="{661458ED-F4F7-43D7-B2A8-7FFACDF7FE3A}" dt="2022-03-17T17:30:43.794" v="185" actId="20577"/>
          <ac:spMkLst>
            <pc:docMk/>
            <pc:sldMk cId="2087700635" sldId="2076137893"/>
            <ac:spMk id="16" creationId="{E4AA4995-297E-4488-B11F-1C7116503900}"/>
          </ac:spMkLst>
        </pc:spChg>
      </pc:sldChg>
      <pc:sldChg chg="addSp modSp add mod">
        <pc:chgData name="Yi-Ting Hung" userId="9dd5c990-abac-41d4-8ddf-f801e41b4aa1" providerId="ADAL" clId="{661458ED-F4F7-43D7-B2A8-7FFACDF7FE3A}" dt="2022-03-17T17:38:25.066" v="221" actId="20577"/>
        <pc:sldMkLst>
          <pc:docMk/>
          <pc:sldMk cId="476989721" sldId="2076137922"/>
        </pc:sldMkLst>
        <pc:spChg chg="add mod">
          <ac:chgData name="Yi-Ting Hung" userId="9dd5c990-abac-41d4-8ddf-f801e41b4aa1" providerId="ADAL" clId="{661458ED-F4F7-43D7-B2A8-7FFACDF7FE3A}" dt="2022-03-17T17:38:25.066" v="221" actId="20577"/>
          <ac:spMkLst>
            <pc:docMk/>
            <pc:sldMk cId="476989721" sldId="2076137922"/>
            <ac:spMk id="16" creationId="{9FA5CA0C-C7B1-4FFD-ACA6-E5DAF1FAE73F}"/>
          </ac:spMkLst>
        </pc:spChg>
      </pc:sldChg>
      <pc:sldChg chg="addSp modSp add mod">
        <pc:chgData name="Yi-Ting Hung" userId="9dd5c990-abac-41d4-8ddf-f801e41b4aa1" providerId="ADAL" clId="{661458ED-F4F7-43D7-B2A8-7FFACDF7FE3A}" dt="2022-03-17T17:29:35.606" v="179" actId="20577"/>
        <pc:sldMkLst>
          <pc:docMk/>
          <pc:sldMk cId="626694302" sldId="2076137952"/>
        </pc:sldMkLst>
        <pc:spChg chg="add mod">
          <ac:chgData name="Yi-Ting Hung" userId="9dd5c990-abac-41d4-8ddf-f801e41b4aa1" providerId="ADAL" clId="{661458ED-F4F7-43D7-B2A8-7FFACDF7FE3A}" dt="2022-03-17T17:29:35.606" v="179" actId="20577"/>
          <ac:spMkLst>
            <pc:docMk/>
            <pc:sldMk cId="626694302" sldId="2076137952"/>
            <ac:spMk id="17" creationId="{6F1FDB92-1E17-4FA1-AC33-2B3340DA25BF}"/>
          </ac:spMkLst>
        </pc:spChg>
      </pc:sldChg>
      <pc:sldChg chg="addSp modSp add mod">
        <pc:chgData name="Yi-Ting Hung" userId="9dd5c990-abac-41d4-8ddf-f801e41b4aa1" providerId="ADAL" clId="{661458ED-F4F7-43D7-B2A8-7FFACDF7FE3A}" dt="2022-03-17T17:20:41.036" v="126" actId="20577"/>
        <pc:sldMkLst>
          <pc:docMk/>
          <pc:sldMk cId="1589826634" sldId="2076137973"/>
        </pc:sldMkLst>
        <pc:spChg chg="add mod">
          <ac:chgData name="Yi-Ting Hung" userId="9dd5c990-abac-41d4-8ddf-f801e41b4aa1" providerId="ADAL" clId="{661458ED-F4F7-43D7-B2A8-7FFACDF7FE3A}" dt="2022-03-17T17:20:41.036" v="126" actId="20577"/>
          <ac:spMkLst>
            <pc:docMk/>
            <pc:sldMk cId="1589826634" sldId="2076137973"/>
            <ac:spMk id="16" creationId="{89B7E052-6229-423E-87A2-428FE689902F}"/>
          </ac:spMkLst>
        </pc:spChg>
      </pc:sldChg>
      <pc:sldChg chg="addSp modSp add mod">
        <pc:chgData name="Yi-Ting Hung" userId="9dd5c990-abac-41d4-8ddf-f801e41b4aa1" providerId="ADAL" clId="{661458ED-F4F7-43D7-B2A8-7FFACDF7FE3A}" dt="2022-03-17T17:35:28.577" v="199" actId="20577"/>
        <pc:sldMkLst>
          <pc:docMk/>
          <pc:sldMk cId="2871949954" sldId="2076137991"/>
        </pc:sldMkLst>
        <pc:spChg chg="add mod">
          <ac:chgData name="Yi-Ting Hung" userId="9dd5c990-abac-41d4-8ddf-f801e41b4aa1" providerId="ADAL" clId="{661458ED-F4F7-43D7-B2A8-7FFACDF7FE3A}" dt="2022-03-17T17:35:28.577" v="199" actId="20577"/>
          <ac:spMkLst>
            <pc:docMk/>
            <pc:sldMk cId="2871949954" sldId="2076137991"/>
            <ac:spMk id="19" creationId="{E9B42BF0-7882-421D-B58B-97C5D3EE87CA}"/>
          </ac:spMkLst>
        </pc:spChg>
      </pc:sldChg>
      <pc:sldChg chg="addSp modSp add mod">
        <pc:chgData name="Yi-Ting Hung" userId="9dd5c990-abac-41d4-8ddf-f801e41b4aa1" providerId="ADAL" clId="{661458ED-F4F7-43D7-B2A8-7FFACDF7FE3A}" dt="2022-03-17T17:36:18.975" v="203" actId="20577"/>
        <pc:sldMkLst>
          <pc:docMk/>
          <pc:sldMk cId="3369984613" sldId="2076137997"/>
        </pc:sldMkLst>
        <pc:spChg chg="add mod">
          <ac:chgData name="Yi-Ting Hung" userId="9dd5c990-abac-41d4-8ddf-f801e41b4aa1" providerId="ADAL" clId="{661458ED-F4F7-43D7-B2A8-7FFACDF7FE3A}" dt="2022-03-17T17:36:18.975" v="203" actId="20577"/>
          <ac:spMkLst>
            <pc:docMk/>
            <pc:sldMk cId="3369984613" sldId="2076137997"/>
            <ac:spMk id="16" creationId="{69675E21-5818-4986-957B-8D53B577EF87}"/>
          </ac:spMkLst>
        </pc:spChg>
      </pc:sldChg>
      <pc:sldChg chg="addSp delSp modSp add mod">
        <pc:chgData name="Yi-Ting Hung" userId="9dd5c990-abac-41d4-8ddf-f801e41b4aa1" providerId="ADAL" clId="{661458ED-F4F7-43D7-B2A8-7FFACDF7FE3A}" dt="2022-03-17T17:37:18.317" v="211"/>
        <pc:sldMkLst>
          <pc:docMk/>
          <pc:sldMk cId="3389681790" sldId="2076137998"/>
        </pc:sldMkLst>
        <pc:spChg chg="add mod">
          <ac:chgData name="Yi-Ting Hung" userId="9dd5c990-abac-41d4-8ddf-f801e41b4aa1" providerId="ADAL" clId="{661458ED-F4F7-43D7-B2A8-7FFACDF7FE3A}" dt="2022-03-17T17:36:42.723" v="207" actId="20577"/>
          <ac:spMkLst>
            <pc:docMk/>
            <pc:sldMk cId="3389681790" sldId="2076137998"/>
            <ac:spMk id="16" creationId="{709EAC04-1E54-4BF4-A491-55EAD076E54B}"/>
          </ac:spMkLst>
        </pc:spChg>
        <pc:spChg chg="add del mod">
          <ac:chgData name="Yi-Ting Hung" userId="9dd5c990-abac-41d4-8ddf-f801e41b4aa1" providerId="ADAL" clId="{661458ED-F4F7-43D7-B2A8-7FFACDF7FE3A}" dt="2022-03-17T17:37:18.317" v="211"/>
          <ac:spMkLst>
            <pc:docMk/>
            <pc:sldMk cId="3389681790" sldId="2076137998"/>
            <ac:spMk id="17" creationId="{5DFD6861-F60B-4BB0-BA51-BFBF66DB9058}"/>
          </ac:spMkLst>
        </pc:spChg>
        <pc:spChg chg="add del mod">
          <ac:chgData name="Yi-Ting Hung" userId="9dd5c990-abac-41d4-8ddf-f801e41b4aa1" providerId="ADAL" clId="{661458ED-F4F7-43D7-B2A8-7FFACDF7FE3A}" dt="2022-03-17T17:37:17.969" v="210"/>
          <ac:spMkLst>
            <pc:docMk/>
            <pc:sldMk cId="3389681790" sldId="2076137998"/>
            <ac:spMk id="18" creationId="{830F653D-AC60-457F-A236-FA0507DF665B}"/>
          </ac:spMkLst>
        </pc:spChg>
      </pc:sldChg>
      <pc:sldChg chg="addSp modSp add mod">
        <pc:chgData name="Yi-Ting Hung" userId="9dd5c990-abac-41d4-8ddf-f801e41b4aa1" providerId="ADAL" clId="{661458ED-F4F7-43D7-B2A8-7FFACDF7FE3A}" dt="2022-03-17T17:37:39.256" v="217" actId="20577"/>
        <pc:sldMkLst>
          <pc:docMk/>
          <pc:sldMk cId="2917065045" sldId="2076138004"/>
        </pc:sldMkLst>
        <pc:spChg chg="add mod">
          <ac:chgData name="Yi-Ting Hung" userId="9dd5c990-abac-41d4-8ddf-f801e41b4aa1" providerId="ADAL" clId="{661458ED-F4F7-43D7-B2A8-7FFACDF7FE3A}" dt="2022-03-17T17:37:39.256" v="217" actId="20577"/>
          <ac:spMkLst>
            <pc:docMk/>
            <pc:sldMk cId="2917065045" sldId="2076138004"/>
            <ac:spMk id="16" creationId="{837FCBEC-3646-42D6-9995-E568F8D35EE3}"/>
          </ac:spMkLst>
        </pc:spChg>
      </pc:sldChg>
      <pc:sldChg chg="addSp modSp add mod">
        <pc:chgData name="Yi-Ting Hung" userId="9dd5c990-abac-41d4-8ddf-f801e41b4aa1" providerId="ADAL" clId="{661458ED-F4F7-43D7-B2A8-7FFACDF7FE3A}" dt="2022-03-17T17:12:14.178" v="53" actId="20577"/>
        <pc:sldMkLst>
          <pc:docMk/>
          <pc:sldMk cId="3280218688" sldId="2076138023"/>
        </pc:sldMkLst>
        <pc:spChg chg="add mod">
          <ac:chgData name="Yi-Ting Hung" userId="9dd5c990-abac-41d4-8ddf-f801e41b4aa1" providerId="ADAL" clId="{661458ED-F4F7-43D7-B2A8-7FFACDF7FE3A}" dt="2022-03-17T17:12:14.178" v="53" actId="20577"/>
          <ac:spMkLst>
            <pc:docMk/>
            <pc:sldMk cId="3280218688" sldId="2076138023"/>
            <ac:spMk id="16" creationId="{3C0CBEED-AA18-4A58-A961-1C66BF125B20}"/>
          </ac:spMkLst>
        </pc:spChg>
      </pc:sldChg>
      <pc:sldChg chg="addSp modSp add mod">
        <pc:chgData name="Yi-Ting Hung" userId="9dd5c990-abac-41d4-8ddf-f801e41b4aa1" providerId="ADAL" clId="{661458ED-F4F7-43D7-B2A8-7FFACDF7FE3A}" dt="2022-03-17T17:20:47.969" v="131" actId="20577"/>
        <pc:sldMkLst>
          <pc:docMk/>
          <pc:sldMk cId="4265092414" sldId="2076138050"/>
        </pc:sldMkLst>
        <pc:spChg chg="add mod">
          <ac:chgData name="Yi-Ting Hung" userId="9dd5c990-abac-41d4-8ddf-f801e41b4aa1" providerId="ADAL" clId="{661458ED-F4F7-43D7-B2A8-7FFACDF7FE3A}" dt="2022-03-17T17:20:47.969" v="131" actId="20577"/>
          <ac:spMkLst>
            <pc:docMk/>
            <pc:sldMk cId="4265092414" sldId="2076138050"/>
            <ac:spMk id="19" creationId="{3E51E0EC-09B2-4636-89CE-82C0750E6D90}"/>
          </ac:spMkLst>
        </pc:spChg>
      </pc:sldChg>
      <pc:sldChg chg="addSp modSp add mod">
        <pc:chgData name="Yi-Ting Hung" userId="9dd5c990-abac-41d4-8ddf-f801e41b4aa1" providerId="ADAL" clId="{661458ED-F4F7-43D7-B2A8-7FFACDF7FE3A}" dt="2022-03-17T17:17:09.897" v="84" actId="20577"/>
        <pc:sldMkLst>
          <pc:docMk/>
          <pc:sldMk cId="1166355688" sldId="2076138082"/>
        </pc:sldMkLst>
        <pc:spChg chg="add mod">
          <ac:chgData name="Yi-Ting Hung" userId="9dd5c990-abac-41d4-8ddf-f801e41b4aa1" providerId="ADAL" clId="{661458ED-F4F7-43D7-B2A8-7FFACDF7FE3A}" dt="2022-03-17T17:17:09.897" v="84" actId="20577"/>
          <ac:spMkLst>
            <pc:docMk/>
            <pc:sldMk cId="1166355688" sldId="2076138082"/>
            <ac:spMk id="20" creationId="{A621E899-95BB-459A-B5D3-6FD5CD3A1931}"/>
          </ac:spMkLst>
        </pc:spChg>
      </pc:sldChg>
      <pc:sldChg chg="addSp modSp add mod">
        <pc:chgData name="Yi-Ting Hung" userId="9dd5c990-abac-41d4-8ddf-f801e41b4aa1" providerId="ADAL" clId="{661458ED-F4F7-43D7-B2A8-7FFACDF7FE3A}" dt="2022-03-17T17:22:09.823" v="143" actId="20577"/>
        <pc:sldMkLst>
          <pc:docMk/>
          <pc:sldMk cId="2335509915" sldId="2076138084"/>
        </pc:sldMkLst>
        <pc:spChg chg="add mod">
          <ac:chgData name="Yi-Ting Hung" userId="9dd5c990-abac-41d4-8ddf-f801e41b4aa1" providerId="ADAL" clId="{661458ED-F4F7-43D7-B2A8-7FFACDF7FE3A}" dt="2022-03-17T17:22:09.823" v="143" actId="20577"/>
          <ac:spMkLst>
            <pc:docMk/>
            <pc:sldMk cId="2335509915" sldId="2076138084"/>
            <ac:spMk id="19" creationId="{64CC6784-B4F0-4322-8085-E7CA0C750D81}"/>
          </ac:spMkLst>
        </pc:spChg>
      </pc:sldChg>
      <pc:sldChg chg="addSp modSp add mod">
        <pc:chgData name="Yi-Ting Hung" userId="9dd5c990-abac-41d4-8ddf-f801e41b4aa1" providerId="ADAL" clId="{661458ED-F4F7-43D7-B2A8-7FFACDF7FE3A}" dt="2022-03-17T17:16:01.563" v="78" actId="20577"/>
        <pc:sldMkLst>
          <pc:docMk/>
          <pc:sldMk cId="2608614608" sldId="2076138107"/>
        </pc:sldMkLst>
        <pc:spChg chg="add mod">
          <ac:chgData name="Yi-Ting Hung" userId="9dd5c990-abac-41d4-8ddf-f801e41b4aa1" providerId="ADAL" clId="{661458ED-F4F7-43D7-B2A8-7FFACDF7FE3A}" dt="2022-03-17T17:16:01.563" v="78" actId="20577"/>
          <ac:spMkLst>
            <pc:docMk/>
            <pc:sldMk cId="2608614608" sldId="2076138107"/>
            <ac:spMk id="20" creationId="{5E0F4AF7-F0FC-415E-A52E-57FE03AB00E0}"/>
          </ac:spMkLst>
        </pc:spChg>
      </pc:sldChg>
      <pc:sldChg chg="addSp modSp add mod">
        <pc:chgData name="Yi-Ting Hung" userId="9dd5c990-abac-41d4-8ddf-f801e41b4aa1" providerId="ADAL" clId="{661458ED-F4F7-43D7-B2A8-7FFACDF7FE3A}" dt="2022-03-17T17:19:01.105" v="102" actId="20577"/>
        <pc:sldMkLst>
          <pc:docMk/>
          <pc:sldMk cId="4171800378" sldId="2076138111"/>
        </pc:sldMkLst>
        <pc:spChg chg="add mod">
          <ac:chgData name="Yi-Ting Hung" userId="9dd5c990-abac-41d4-8ddf-f801e41b4aa1" providerId="ADAL" clId="{661458ED-F4F7-43D7-B2A8-7FFACDF7FE3A}" dt="2022-03-17T17:19:01.105" v="102" actId="20577"/>
          <ac:spMkLst>
            <pc:docMk/>
            <pc:sldMk cId="4171800378" sldId="2076138111"/>
            <ac:spMk id="17" creationId="{6F457B79-9AA1-498F-A816-8EC14E581A0C}"/>
          </ac:spMkLst>
        </pc:spChg>
      </pc:sldChg>
      <pc:sldChg chg="addSp modSp add mod">
        <pc:chgData name="Yi-Ting Hung" userId="9dd5c990-abac-41d4-8ddf-f801e41b4aa1" providerId="ADAL" clId="{661458ED-F4F7-43D7-B2A8-7FFACDF7FE3A}" dt="2022-03-17T17:11:55.811" v="48" actId="20577"/>
        <pc:sldMkLst>
          <pc:docMk/>
          <pc:sldMk cId="1353463572" sldId="2076138132"/>
        </pc:sldMkLst>
        <pc:spChg chg="add mod">
          <ac:chgData name="Yi-Ting Hung" userId="9dd5c990-abac-41d4-8ddf-f801e41b4aa1" providerId="ADAL" clId="{661458ED-F4F7-43D7-B2A8-7FFACDF7FE3A}" dt="2022-03-17T17:11:55.811" v="48" actId="20577"/>
          <ac:spMkLst>
            <pc:docMk/>
            <pc:sldMk cId="1353463572" sldId="2076138132"/>
            <ac:spMk id="16" creationId="{718E6E6D-1EE3-45A1-AB1F-C99CE194BDF8}"/>
          </ac:spMkLst>
        </pc:spChg>
      </pc:sldChg>
      <pc:sldChg chg="modSp add mod">
        <pc:chgData name="Yi-Ting Hung" userId="9dd5c990-abac-41d4-8ddf-f801e41b4aa1" providerId="ADAL" clId="{661458ED-F4F7-43D7-B2A8-7FFACDF7FE3A}" dt="2022-03-17T17:07:22.860" v="25" actId="20577"/>
        <pc:sldMkLst>
          <pc:docMk/>
          <pc:sldMk cId="3220905105" sldId="2076138133"/>
        </pc:sldMkLst>
        <pc:spChg chg="mod">
          <ac:chgData name="Yi-Ting Hung" userId="9dd5c990-abac-41d4-8ddf-f801e41b4aa1" providerId="ADAL" clId="{661458ED-F4F7-43D7-B2A8-7FFACDF7FE3A}" dt="2022-03-17T17:07:22.860" v="25" actId="20577"/>
          <ac:spMkLst>
            <pc:docMk/>
            <pc:sldMk cId="3220905105" sldId="2076138133"/>
            <ac:spMk id="3" creationId="{6578AF98-DD32-4443-AFE5-519E84075324}"/>
          </ac:spMkLst>
        </pc:spChg>
      </pc:sldChg>
      <pc:sldChg chg="modSp add mod ord">
        <pc:chgData name="Yi-Ting Hung" userId="9dd5c990-abac-41d4-8ddf-f801e41b4aa1" providerId="ADAL" clId="{661458ED-F4F7-43D7-B2A8-7FFACDF7FE3A}" dt="2022-03-17T17:19:53.963" v="123" actId="20577"/>
        <pc:sldMkLst>
          <pc:docMk/>
          <pc:sldMk cId="3995492905" sldId="2076138134"/>
        </pc:sldMkLst>
        <pc:spChg chg="mod">
          <ac:chgData name="Yi-Ting Hung" userId="9dd5c990-abac-41d4-8ddf-f801e41b4aa1" providerId="ADAL" clId="{661458ED-F4F7-43D7-B2A8-7FFACDF7FE3A}" dt="2022-03-17T17:19:53.963" v="123" actId="20577"/>
          <ac:spMkLst>
            <pc:docMk/>
            <pc:sldMk cId="3995492905" sldId="2076138134"/>
            <ac:spMk id="3" creationId="{6578AF98-DD32-4443-AFE5-519E84075324}"/>
          </ac:spMkLst>
        </pc:spChg>
      </pc:sldChg>
      <pc:sldChg chg="modSp add mod">
        <pc:chgData name="Yi-Ting Hung" userId="9dd5c990-abac-41d4-8ddf-f801e41b4aa1" providerId="ADAL" clId="{661458ED-F4F7-43D7-B2A8-7FFACDF7FE3A}" dt="2022-03-17T17:21:22.122" v="138" actId="20577"/>
        <pc:sldMkLst>
          <pc:docMk/>
          <pc:sldMk cId="2165844904" sldId="2076138135"/>
        </pc:sldMkLst>
        <pc:spChg chg="mod">
          <ac:chgData name="Yi-Ting Hung" userId="9dd5c990-abac-41d4-8ddf-f801e41b4aa1" providerId="ADAL" clId="{661458ED-F4F7-43D7-B2A8-7FFACDF7FE3A}" dt="2022-03-17T17:21:22.122" v="138" actId="20577"/>
          <ac:spMkLst>
            <pc:docMk/>
            <pc:sldMk cId="2165844904" sldId="2076138135"/>
            <ac:spMk id="3" creationId="{6578AF98-DD32-4443-AFE5-519E84075324}"/>
          </ac:spMkLst>
        </pc:spChg>
      </pc:sldChg>
      <pc:sldChg chg="modSp add mod">
        <pc:chgData name="Yi-Ting Hung" userId="9dd5c990-abac-41d4-8ddf-f801e41b4aa1" providerId="ADAL" clId="{661458ED-F4F7-43D7-B2A8-7FFACDF7FE3A}" dt="2022-03-17T17:25:31.652" v="164" actId="20577"/>
        <pc:sldMkLst>
          <pc:docMk/>
          <pc:sldMk cId="2158934321" sldId="2076138136"/>
        </pc:sldMkLst>
        <pc:spChg chg="mod">
          <ac:chgData name="Yi-Ting Hung" userId="9dd5c990-abac-41d4-8ddf-f801e41b4aa1" providerId="ADAL" clId="{661458ED-F4F7-43D7-B2A8-7FFACDF7FE3A}" dt="2022-03-17T17:25:31.652" v="164" actId="20577"/>
          <ac:spMkLst>
            <pc:docMk/>
            <pc:sldMk cId="2158934321" sldId="2076138136"/>
            <ac:spMk id="3" creationId="{6578AF98-DD32-4443-AFE5-519E84075324}"/>
          </ac:spMkLst>
        </pc:spChg>
      </pc:sldChg>
      <pc:sldChg chg="addSp delSp modSp add mod">
        <pc:chgData name="Yi-Ting Hung" userId="9dd5c990-abac-41d4-8ddf-f801e41b4aa1" providerId="ADAL" clId="{661458ED-F4F7-43D7-B2A8-7FFACDF7FE3A}" dt="2022-03-17T17:30:13.651" v="181" actId="20577"/>
        <pc:sldMkLst>
          <pc:docMk/>
          <pc:sldMk cId="672284169" sldId="2076138137"/>
        </pc:sldMkLst>
        <pc:spChg chg="mod">
          <ac:chgData name="Yi-Ting Hung" userId="9dd5c990-abac-41d4-8ddf-f801e41b4aa1" providerId="ADAL" clId="{661458ED-F4F7-43D7-B2A8-7FFACDF7FE3A}" dt="2022-03-17T17:30:13.651" v="181" actId="20577"/>
          <ac:spMkLst>
            <pc:docMk/>
            <pc:sldMk cId="672284169" sldId="2076138137"/>
            <ac:spMk id="3" creationId="{6578AF98-DD32-4443-AFE5-519E84075324}"/>
          </ac:spMkLst>
        </pc:spChg>
        <pc:spChg chg="add del mod">
          <ac:chgData name="Yi-Ting Hung" userId="9dd5c990-abac-41d4-8ddf-f801e41b4aa1" providerId="ADAL" clId="{661458ED-F4F7-43D7-B2A8-7FFACDF7FE3A}" dt="2022-03-17T17:26:35.967" v="170" actId="21"/>
          <ac:spMkLst>
            <pc:docMk/>
            <pc:sldMk cId="672284169" sldId="2076138137"/>
            <ac:spMk id="4" creationId="{C4560FFC-8A76-4D5D-87DC-8FDB74DADD88}"/>
          </ac:spMkLst>
        </pc:spChg>
      </pc:sldChg>
      <pc:sldChg chg="addSp modSp add mod ord">
        <pc:chgData name="Yi-Ting Hung" userId="9dd5c990-abac-41d4-8ddf-f801e41b4aa1" providerId="ADAL" clId="{661458ED-F4F7-43D7-B2A8-7FFACDF7FE3A}" dt="2022-03-17T17:26:43.032" v="174" actId="20577"/>
        <pc:sldMkLst>
          <pc:docMk/>
          <pc:sldMk cId="3171874821" sldId="2076138178"/>
        </pc:sldMkLst>
        <pc:spChg chg="add mod">
          <ac:chgData name="Yi-Ting Hung" userId="9dd5c990-abac-41d4-8ddf-f801e41b4aa1" providerId="ADAL" clId="{661458ED-F4F7-43D7-B2A8-7FFACDF7FE3A}" dt="2022-03-17T17:26:43.032" v="174" actId="20577"/>
          <ac:spMkLst>
            <pc:docMk/>
            <pc:sldMk cId="3171874821" sldId="2076138178"/>
            <ac:spMk id="18" creationId="{4D7738ED-1EA6-4E83-963F-9DC1762171F9}"/>
          </ac:spMkLst>
        </pc:spChg>
      </pc:sldChg>
      <pc:sldChg chg="modSp add mod ord">
        <pc:chgData name="Yi-Ting Hung" userId="9dd5c990-abac-41d4-8ddf-f801e41b4aa1" providerId="ADAL" clId="{661458ED-F4F7-43D7-B2A8-7FFACDF7FE3A}" dt="2022-03-17T17:35:12.618" v="195" actId="20577"/>
        <pc:sldMkLst>
          <pc:docMk/>
          <pc:sldMk cId="2864178886" sldId="2076138179"/>
        </pc:sldMkLst>
        <pc:spChg chg="mod">
          <ac:chgData name="Yi-Ting Hung" userId="9dd5c990-abac-41d4-8ddf-f801e41b4aa1" providerId="ADAL" clId="{661458ED-F4F7-43D7-B2A8-7FFACDF7FE3A}" dt="2022-03-17T17:35:12.618" v="195" actId="20577"/>
          <ac:spMkLst>
            <pc:docMk/>
            <pc:sldMk cId="2864178886" sldId="2076138179"/>
            <ac:spMk id="3" creationId="{6578AF98-DD32-4443-AFE5-519E84075324}"/>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docChgLst>
    <pc:chgData name="Sowmya Prakash" userId="S::sowmya.c.prakash@avanade.com::eba35ed4-c23e-41cd-9062-384040ef55eb" providerId="AD" clId="Web-{557A31E0-2F7F-4DE1-B7F7-B2B9C82E2EC7}"/>
    <pc:docChg chg="addSld modSld">
      <pc:chgData name="Sowmya Prakash" userId="S::sowmya.c.prakash@avanade.com::eba35ed4-c23e-41cd-9062-384040ef55eb" providerId="AD" clId="Web-{557A31E0-2F7F-4DE1-B7F7-B2B9C82E2EC7}" dt="2022-06-03T13:50:54.448" v="209" actId="1076"/>
      <pc:docMkLst>
        <pc:docMk/>
      </pc:docMkLst>
      <pc:sldChg chg="modSp">
        <pc:chgData name="Sowmya Prakash" userId="S::sowmya.c.prakash@avanade.com::eba35ed4-c23e-41cd-9062-384040ef55eb" providerId="AD" clId="Web-{557A31E0-2F7F-4DE1-B7F7-B2B9C82E2EC7}" dt="2022-06-03T13:34:57.766" v="20" actId="1076"/>
        <pc:sldMkLst>
          <pc:docMk/>
          <pc:sldMk cId="3039798316" sldId="2076138249"/>
        </pc:sldMkLst>
        <pc:picChg chg="mod">
          <ac:chgData name="Sowmya Prakash" userId="S::sowmya.c.prakash@avanade.com::eba35ed4-c23e-41cd-9062-384040ef55eb" providerId="AD" clId="Web-{557A31E0-2F7F-4DE1-B7F7-B2B9C82E2EC7}" dt="2022-06-03T13:34:57.766" v="20" actId="1076"/>
          <ac:picMkLst>
            <pc:docMk/>
            <pc:sldMk cId="3039798316" sldId="2076138249"/>
            <ac:picMk id="5" creationId="{71672054-14CD-C55D-FBE9-C582345914F8}"/>
          </ac:picMkLst>
        </pc:picChg>
      </pc:sldChg>
      <pc:sldChg chg="addSp delSp modSp new addAnim delAnim">
        <pc:chgData name="Sowmya Prakash" userId="S::sowmya.c.prakash@avanade.com::eba35ed4-c23e-41cd-9062-384040ef55eb" providerId="AD" clId="Web-{557A31E0-2F7F-4DE1-B7F7-B2B9C82E2EC7}" dt="2022-06-03T13:50:54.448" v="209" actId="1076"/>
        <pc:sldMkLst>
          <pc:docMk/>
          <pc:sldMk cId="1664206098" sldId="2076138250"/>
        </pc:sldMkLst>
        <pc:spChg chg="del">
          <ac:chgData name="Sowmya Prakash" userId="S::sowmya.c.prakash@avanade.com::eba35ed4-c23e-41cd-9062-384040ef55eb" providerId="AD" clId="Web-{557A31E0-2F7F-4DE1-B7F7-B2B9C82E2EC7}" dt="2022-06-03T13:34:17.327" v="16"/>
          <ac:spMkLst>
            <pc:docMk/>
            <pc:sldMk cId="1664206098" sldId="2076138250"/>
            <ac:spMk id="2" creationId="{053AC705-2971-9F52-C2D9-470E04D5264A}"/>
          </ac:spMkLst>
        </pc:spChg>
        <pc:spChg chg="mod">
          <ac:chgData name="Sowmya Prakash" userId="S::sowmya.c.prakash@avanade.com::eba35ed4-c23e-41cd-9062-384040ef55eb" providerId="AD" clId="Web-{557A31E0-2F7F-4DE1-B7F7-B2B9C82E2EC7}" dt="2022-06-03T13:33:18.138" v="13" actId="20577"/>
          <ac:spMkLst>
            <pc:docMk/>
            <pc:sldMk cId="1664206098" sldId="2076138250"/>
            <ac:spMk id="3" creationId="{2C3C8213-22B6-D103-559F-5F1D95F0231F}"/>
          </ac:spMkLst>
        </pc:spChg>
        <pc:spChg chg="add mod">
          <ac:chgData name="Sowmya Prakash" userId="S::sowmya.c.prakash@avanade.com::eba35ed4-c23e-41cd-9062-384040ef55eb" providerId="AD" clId="Web-{557A31E0-2F7F-4DE1-B7F7-B2B9C82E2EC7}" dt="2022-06-03T13:50:40.901" v="207" actId="1076"/>
          <ac:spMkLst>
            <pc:docMk/>
            <pc:sldMk cId="1664206098" sldId="2076138250"/>
            <ac:spMk id="7" creationId="{F92FF20E-48B3-1268-5076-17DDEC256679}"/>
          </ac:spMkLst>
        </pc:spChg>
        <pc:spChg chg="add mod">
          <ac:chgData name="Sowmya Prakash" userId="S::sowmya.c.prakash@avanade.com::eba35ed4-c23e-41cd-9062-384040ef55eb" providerId="AD" clId="Web-{557A31E0-2F7F-4DE1-B7F7-B2B9C82E2EC7}" dt="2022-06-03T13:37:58.521" v="42" actId="14100"/>
          <ac:spMkLst>
            <pc:docMk/>
            <pc:sldMk cId="1664206098" sldId="2076138250"/>
            <ac:spMk id="10" creationId="{120CB6AB-CEA1-4DCE-EEE1-5A2871ECB768}"/>
          </ac:spMkLst>
        </pc:spChg>
        <pc:spChg chg="add mod">
          <ac:chgData name="Sowmya Prakash" userId="S::sowmya.c.prakash@avanade.com::eba35ed4-c23e-41cd-9062-384040ef55eb" providerId="AD" clId="Web-{557A31E0-2F7F-4DE1-B7F7-B2B9C82E2EC7}" dt="2022-06-03T13:48:41.132" v="172" actId="20577"/>
          <ac:spMkLst>
            <pc:docMk/>
            <pc:sldMk cId="1664206098" sldId="2076138250"/>
            <ac:spMk id="11" creationId="{B6A4755C-195E-6EE4-2964-E0307E8C3024}"/>
          </ac:spMkLst>
        </pc:spChg>
        <pc:spChg chg="add mod">
          <ac:chgData name="Sowmya Prakash" userId="S::sowmya.c.prakash@avanade.com::eba35ed4-c23e-41cd-9062-384040ef55eb" providerId="AD" clId="Web-{557A31E0-2F7F-4DE1-B7F7-B2B9C82E2EC7}" dt="2022-06-03T13:39:59.290" v="62" actId="1076"/>
          <ac:spMkLst>
            <pc:docMk/>
            <pc:sldMk cId="1664206098" sldId="2076138250"/>
            <ac:spMk id="13" creationId="{CDD5EFF1-F5D4-DF5C-7087-3CA05ECF7F24}"/>
          </ac:spMkLst>
        </pc:spChg>
        <pc:spChg chg="add del">
          <ac:chgData name="Sowmya Prakash" userId="S::sowmya.c.prakash@avanade.com::eba35ed4-c23e-41cd-9062-384040ef55eb" providerId="AD" clId="Web-{557A31E0-2F7F-4DE1-B7F7-B2B9C82E2EC7}" dt="2022-06-03T13:38:34.584" v="48"/>
          <ac:spMkLst>
            <pc:docMk/>
            <pc:sldMk cId="1664206098" sldId="2076138250"/>
            <ac:spMk id="14" creationId="{2FAB1098-1028-8B75-E058-EDE6EC098F0D}"/>
          </ac:spMkLst>
        </pc:spChg>
        <pc:spChg chg="add mod">
          <ac:chgData name="Sowmya Prakash" userId="S::sowmya.c.prakash@avanade.com::eba35ed4-c23e-41cd-9062-384040ef55eb" providerId="AD" clId="Web-{557A31E0-2F7F-4DE1-B7F7-B2B9C82E2EC7}" dt="2022-06-03T13:48:48.007" v="173" actId="20577"/>
          <ac:spMkLst>
            <pc:docMk/>
            <pc:sldMk cId="1664206098" sldId="2076138250"/>
            <ac:spMk id="15" creationId="{9E11909C-2D69-EF9C-1CFF-E877DFABD5BE}"/>
          </ac:spMkLst>
        </pc:spChg>
        <pc:spChg chg="add mod">
          <ac:chgData name="Sowmya Prakash" userId="S::sowmya.c.prakash@avanade.com::eba35ed4-c23e-41cd-9062-384040ef55eb" providerId="AD" clId="Web-{557A31E0-2F7F-4DE1-B7F7-B2B9C82E2EC7}" dt="2022-06-03T13:41:30.058" v="70" actId="1076"/>
          <ac:spMkLst>
            <pc:docMk/>
            <pc:sldMk cId="1664206098" sldId="2076138250"/>
            <ac:spMk id="17" creationId="{E757303A-14DC-259C-F9D4-EDB7ABBF2082}"/>
          </ac:spMkLst>
        </pc:spChg>
        <pc:spChg chg="add del">
          <ac:chgData name="Sowmya Prakash" userId="S::sowmya.c.prakash@avanade.com::eba35ed4-c23e-41cd-9062-384040ef55eb" providerId="AD" clId="Web-{557A31E0-2F7F-4DE1-B7F7-B2B9C82E2EC7}" dt="2022-06-03T13:41:08.729" v="65"/>
          <ac:spMkLst>
            <pc:docMk/>
            <pc:sldMk cId="1664206098" sldId="2076138250"/>
            <ac:spMk id="19" creationId="{DB80DA06-3973-93D5-DC58-1A03AADE2B0A}"/>
          </ac:spMkLst>
        </pc:spChg>
        <pc:spChg chg="add mod">
          <ac:chgData name="Sowmya Prakash" userId="S::sowmya.c.prakash@avanade.com::eba35ed4-c23e-41cd-9062-384040ef55eb" providerId="AD" clId="Web-{557A31E0-2F7F-4DE1-B7F7-B2B9C82E2EC7}" dt="2022-06-03T13:43:22.983" v="86" actId="1076"/>
          <ac:spMkLst>
            <pc:docMk/>
            <pc:sldMk cId="1664206098" sldId="2076138250"/>
            <ac:spMk id="22" creationId="{A43006FD-8088-62B9-D7FC-BBEA96F64FF0}"/>
          </ac:spMkLst>
        </pc:spChg>
        <pc:spChg chg="add mod">
          <ac:chgData name="Sowmya Prakash" userId="S::sowmya.c.prakash@avanade.com::eba35ed4-c23e-41cd-9062-384040ef55eb" providerId="AD" clId="Web-{557A31E0-2F7F-4DE1-B7F7-B2B9C82E2EC7}" dt="2022-06-03T13:45:29.236" v="131" actId="14100"/>
          <ac:spMkLst>
            <pc:docMk/>
            <pc:sldMk cId="1664206098" sldId="2076138250"/>
            <ac:spMk id="23" creationId="{AF821E33-AD7B-ABCA-4E3F-DB3C2F446739}"/>
          </ac:spMkLst>
        </pc:spChg>
        <pc:spChg chg="add mod">
          <ac:chgData name="Sowmya Prakash" userId="S::sowmya.c.prakash@avanade.com::eba35ed4-c23e-41cd-9062-384040ef55eb" providerId="AD" clId="Web-{557A31E0-2F7F-4DE1-B7F7-B2B9C82E2EC7}" dt="2022-06-03T13:44:50.579" v="126" actId="14100"/>
          <ac:spMkLst>
            <pc:docMk/>
            <pc:sldMk cId="1664206098" sldId="2076138250"/>
            <ac:spMk id="25" creationId="{CB36DA36-6873-FE72-0B98-ADA8A248DB25}"/>
          </ac:spMkLst>
        </pc:spChg>
        <pc:spChg chg="add mod">
          <ac:chgData name="Sowmya Prakash" userId="S::sowmya.c.prakash@avanade.com::eba35ed4-c23e-41cd-9062-384040ef55eb" providerId="AD" clId="Web-{557A31E0-2F7F-4DE1-B7F7-B2B9C82E2EC7}" dt="2022-06-03T13:44:40.641" v="124" actId="14100"/>
          <ac:spMkLst>
            <pc:docMk/>
            <pc:sldMk cId="1664206098" sldId="2076138250"/>
            <ac:spMk id="28" creationId="{FE7A4FB6-3EF8-1E72-FD07-1B9F78ED625F}"/>
          </ac:spMkLst>
        </pc:spChg>
        <pc:spChg chg="add mod">
          <ac:chgData name="Sowmya Prakash" userId="S::sowmya.c.prakash@avanade.com::eba35ed4-c23e-41cd-9062-384040ef55eb" providerId="AD" clId="Web-{557A31E0-2F7F-4DE1-B7F7-B2B9C82E2EC7}" dt="2022-06-03T13:46:00.909" v="136" actId="1076"/>
          <ac:spMkLst>
            <pc:docMk/>
            <pc:sldMk cId="1664206098" sldId="2076138250"/>
            <ac:spMk id="29" creationId="{1D56C96E-0BD0-D96A-C936-A0353D41E98A}"/>
          </ac:spMkLst>
        </pc:spChg>
        <pc:spChg chg="add mod">
          <ac:chgData name="Sowmya Prakash" userId="S::sowmya.c.prakash@avanade.com::eba35ed4-c23e-41cd-9062-384040ef55eb" providerId="AD" clId="Web-{557A31E0-2F7F-4DE1-B7F7-B2B9C82E2EC7}" dt="2022-06-03T13:46:08.456" v="140" actId="1076"/>
          <ac:spMkLst>
            <pc:docMk/>
            <pc:sldMk cId="1664206098" sldId="2076138250"/>
            <ac:spMk id="31" creationId="{6617537A-4DB4-0091-0679-49CFF9FE4E94}"/>
          </ac:spMkLst>
        </pc:spChg>
        <pc:spChg chg="add mod">
          <ac:chgData name="Sowmya Prakash" userId="S::sowmya.c.prakash@avanade.com::eba35ed4-c23e-41cd-9062-384040ef55eb" providerId="AD" clId="Web-{557A31E0-2F7F-4DE1-B7F7-B2B9C82E2EC7}" dt="2022-06-03T13:46:00.940" v="139" actId="1076"/>
          <ac:spMkLst>
            <pc:docMk/>
            <pc:sldMk cId="1664206098" sldId="2076138250"/>
            <ac:spMk id="34" creationId="{044EECA2-8B5E-B34C-AF0B-9AEDCFDCE8F3}"/>
          </ac:spMkLst>
        </pc:spChg>
        <pc:spChg chg="add mod">
          <ac:chgData name="Sowmya Prakash" userId="S::sowmya.c.prakash@avanade.com::eba35ed4-c23e-41cd-9062-384040ef55eb" providerId="AD" clId="Web-{557A31E0-2F7F-4DE1-B7F7-B2B9C82E2EC7}" dt="2022-06-03T13:47:09.598" v="151"/>
          <ac:spMkLst>
            <pc:docMk/>
            <pc:sldMk cId="1664206098" sldId="2076138250"/>
            <ac:spMk id="35" creationId="{285AB919-CB70-3A0B-26AC-D8CAB7DD5257}"/>
          </ac:spMkLst>
        </pc:spChg>
        <pc:spChg chg="add mod">
          <ac:chgData name="Sowmya Prakash" userId="S::sowmya.c.prakash@avanade.com::eba35ed4-c23e-41cd-9062-384040ef55eb" providerId="AD" clId="Web-{557A31E0-2F7F-4DE1-B7F7-B2B9C82E2EC7}" dt="2022-06-03T13:47:18.864" v="153" actId="1076"/>
          <ac:spMkLst>
            <pc:docMk/>
            <pc:sldMk cId="1664206098" sldId="2076138250"/>
            <ac:spMk id="36" creationId="{07532981-0F0C-4B1F-74A7-7139E72CB9A9}"/>
          </ac:spMkLst>
        </pc:spChg>
        <pc:spChg chg="add mod">
          <ac:chgData name="Sowmya Prakash" userId="S::sowmya.c.prakash@avanade.com::eba35ed4-c23e-41cd-9062-384040ef55eb" providerId="AD" clId="Web-{557A31E0-2F7F-4DE1-B7F7-B2B9C82E2EC7}" dt="2022-06-03T13:48:29.882" v="171" actId="20577"/>
          <ac:spMkLst>
            <pc:docMk/>
            <pc:sldMk cId="1664206098" sldId="2076138250"/>
            <ac:spMk id="40" creationId="{F382B50E-2B38-8E71-4A07-6C99CEB80EAF}"/>
          </ac:spMkLst>
        </pc:spChg>
        <pc:spChg chg="add mod">
          <ac:chgData name="Sowmya Prakash" userId="S::sowmya.c.prakash@avanade.com::eba35ed4-c23e-41cd-9062-384040ef55eb" providerId="AD" clId="Web-{557A31E0-2F7F-4DE1-B7F7-B2B9C82E2EC7}" dt="2022-06-03T13:50:22.338" v="205" actId="20577"/>
          <ac:spMkLst>
            <pc:docMk/>
            <pc:sldMk cId="1664206098" sldId="2076138250"/>
            <ac:spMk id="41" creationId="{23F8848E-EF7C-A42B-98F1-6E7901650630}"/>
          </ac:spMkLst>
        </pc:spChg>
        <pc:spChg chg="add mod">
          <ac:chgData name="Sowmya Prakash" userId="S::sowmya.c.prakash@avanade.com::eba35ed4-c23e-41cd-9062-384040ef55eb" providerId="AD" clId="Web-{557A31E0-2F7F-4DE1-B7F7-B2B9C82E2EC7}" dt="2022-06-03T13:50:16.072" v="203" actId="20577"/>
          <ac:spMkLst>
            <pc:docMk/>
            <pc:sldMk cId="1664206098" sldId="2076138250"/>
            <ac:spMk id="42" creationId="{49D91F76-CE50-905C-215F-B0CAEA443A60}"/>
          </ac:spMkLst>
        </pc:spChg>
        <pc:spChg chg="add mod">
          <ac:chgData name="Sowmya Prakash" userId="S::sowmya.c.prakash@avanade.com::eba35ed4-c23e-41cd-9062-384040ef55eb" providerId="AD" clId="Web-{557A31E0-2F7F-4DE1-B7F7-B2B9C82E2EC7}" dt="2022-06-03T13:50:54.448" v="209" actId="1076"/>
          <ac:spMkLst>
            <pc:docMk/>
            <pc:sldMk cId="1664206098" sldId="2076138250"/>
            <ac:spMk id="44" creationId="{0A7FB1AF-F52C-386A-2623-521F395B7B85}"/>
          </ac:spMkLst>
        </pc:spChg>
        <pc:picChg chg="add mod">
          <ac:chgData name="Sowmya Prakash" userId="S::sowmya.c.prakash@avanade.com::eba35ed4-c23e-41cd-9062-384040ef55eb" providerId="AD" clId="Web-{557A31E0-2F7F-4DE1-B7F7-B2B9C82E2EC7}" dt="2022-06-03T13:50:36.167" v="206" actId="1076"/>
          <ac:picMkLst>
            <pc:docMk/>
            <pc:sldMk cId="1664206098" sldId="2076138250"/>
            <ac:picMk id="5" creationId="{1CA1CA47-2406-0C79-2B41-5A9D50076FE3}"/>
          </ac:picMkLst>
        </pc:picChg>
        <pc:picChg chg="add mod">
          <ac:chgData name="Sowmya Prakash" userId="S::sowmya.c.prakash@avanade.com::eba35ed4-c23e-41cd-9062-384040ef55eb" providerId="AD" clId="Web-{557A31E0-2F7F-4DE1-B7F7-B2B9C82E2EC7}" dt="2022-06-03T13:37:29.176" v="27" actId="1076"/>
          <ac:picMkLst>
            <pc:docMk/>
            <pc:sldMk cId="1664206098" sldId="2076138250"/>
            <ac:picMk id="8" creationId="{F6D81958-BA64-3ECB-96CD-552A96EA66E0}"/>
          </ac:picMkLst>
        </pc:picChg>
        <pc:picChg chg="add mod">
          <ac:chgData name="Sowmya Prakash" userId="S::sowmya.c.prakash@avanade.com::eba35ed4-c23e-41cd-9062-384040ef55eb" providerId="AD" clId="Web-{557A31E0-2F7F-4DE1-B7F7-B2B9C82E2EC7}" dt="2022-06-03T13:41:39.136" v="73" actId="1076"/>
          <ac:picMkLst>
            <pc:docMk/>
            <pc:sldMk cId="1664206098" sldId="2076138250"/>
            <ac:picMk id="20" creationId="{80C9E855-45A7-71C7-7645-60AC90CC7CCE}"/>
          </ac:picMkLst>
        </pc:picChg>
        <pc:picChg chg="add mod">
          <ac:chgData name="Sowmya Prakash" userId="S::sowmya.c.prakash@avanade.com::eba35ed4-c23e-41cd-9062-384040ef55eb" providerId="AD" clId="Web-{557A31E0-2F7F-4DE1-B7F7-B2B9C82E2EC7}" dt="2022-06-03T13:44:28.344" v="122" actId="14100"/>
          <ac:picMkLst>
            <pc:docMk/>
            <pc:sldMk cId="1664206098" sldId="2076138250"/>
            <ac:picMk id="26" creationId="{17D35841-EAA3-FEAB-DD2D-83E2EE7AD2BD}"/>
          </ac:picMkLst>
        </pc:picChg>
        <pc:picChg chg="add mod">
          <ac:chgData name="Sowmya Prakash" userId="S::sowmya.c.prakash@avanade.com::eba35ed4-c23e-41cd-9062-384040ef55eb" providerId="AD" clId="Web-{557A31E0-2F7F-4DE1-B7F7-B2B9C82E2EC7}" dt="2022-06-03T13:46:00.925" v="138" actId="1076"/>
          <ac:picMkLst>
            <pc:docMk/>
            <pc:sldMk cId="1664206098" sldId="2076138250"/>
            <ac:picMk id="32" creationId="{3998EB36-D134-81DD-AD24-3515807744E8}"/>
          </ac:picMkLst>
        </pc:picChg>
        <pc:cxnChg chg="add mod">
          <ac:chgData name="Sowmya Prakash" userId="S::sowmya.c.prakash@avanade.com::eba35ed4-c23e-41cd-9062-384040ef55eb" providerId="AD" clId="Web-{557A31E0-2F7F-4DE1-B7F7-B2B9C82E2EC7}" dt="2022-06-03T13:49:51.400" v="197" actId="14100"/>
          <ac:cxnSpMkLst>
            <pc:docMk/>
            <pc:sldMk cId="1664206098" sldId="2076138250"/>
            <ac:cxnSpMk id="37" creationId="{2A3A026D-254C-6AF7-2360-E53430A30129}"/>
          </ac:cxnSpMkLst>
        </pc:cxnChg>
        <pc:cxnChg chg="add mod">
          <ac:chgData name="Sowmya Prakash" userId="S::sowmya.c.prakash@avanade.com::eba35ed4-c23e-41cd-9062-384040ef55eb" providerId="AD" clId="Web-{557A31E0-2F7F-4DE1-B7F7-B2B9C82E2EC7}" dt="2022-06-03T13:49:55.697" v="198" actId="14100"/>
          <ac:cxnSpMkLst>
            <pc:docMk/>
            <pc:sldMk cId="1664206098" sldId="2076138250"/>
            <ac:cxnSpMk id="38" creationId="{3D9C1502-73A1-ABB5-5028-6592741BC78F}"/>
          </ac:cxnSpMkLst>
        </pc:cxnChg>
      </pc:sldChg>
    </pc:docChg>
  </pc:docChgLst>
  <pc:docChgLst>
    <pc:chgData name="Sowmya Prakash" userId="S::sowmya.c.prakash@avanade.com::eba35ed4-c23e-41cd-9062-384040ef55eb" providerId="AD" clId="Web-{1CA86ABA-A7CB-4566-A7AA-7072B220964F}"/>
    <pc:docChg chg="sldOrd">
      <pc:chgData name="Sowmya Prakash" userId="S::sowmya.c.prakash@avanade.com::eba35ed4-c23e-41cd-9062-384040ef55eb" providerId="AD" clId="Web-{1CA86ABA-A7CB-4566-A7AA-7072B220964F}" dt="2022-06-03T11:56:16.062" v="0"/>
      <pc:docMkLst>
        <pc:docMk/>
      </pc:docMkLst>
      <pc:sldChg chg="ord">
        <pc:chgData name="Sowmya Prakash" userId="S::sowmya.c.prakash@avanade.com::eba35ed4-c23e-41cd-9062-384040ef55eb" providerId="AD" clId="Web-{1CA86ABA-A7CB-4566-A7AA-7072B220964F}" dt="2022-06-03T11:56:16.062" v="0"/>
        <pc:sldMkLst>
          <pc:docMk/>
          <pc:sldMk cId="3039798316" sldId="2076138249"/>
        </pc:sldMkLst>
      </pc:sld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docChgLst>
    <pc:chgData name="Sowmya Prakash" userId="S::sowmya.c.prakash@avanade.com::eba35ed4-c23e-41cd-9062-384040ef55eb" providerId="AD" clId="Web-{CACC8262-4653-4AAF-BBBD-173DF53CEADF}"/>
    <pc:docChg chg="modSld">
      <pc:chgData name="Sowmya Prakash" userId="S::sowmya.c.prakash@avanade.com::eba35ed4-c23e-41cd-9062-384040ef55eb" providerId="AD" clId="Web-{CACC8262-4653-4AAF-BBBD-173DF53CEADF}" dt="2022-06-09T12:38:33.023" v="0" actId="20577"/>
      <pc:docMkLst>
        <pc:docMk/>
      </pc:docMkLst>
      <pc:sldChg chg="modSp">
        <pc:chgData name="Sowmya Prakash" userId="S::sowmya.c.prakash@avanade.com::eba35ed4-c23e-41cd-9062-384040ef55eb" providerId="AD" clId="Web-{CACC8262-4653-4AAF-BBBD-173DF53CEADF}" dt="2022-06-09T12:38:33.023" v="0" actId="20577"/>
        <pc:sldMkLst>
          <pc:docMk/>
          <pc:sldMk cId="1824703607" sldId="2076138247"/>
        </pc:sldMkLst>
        <pc:spChg chg="mod">
          <ac:chgData name="Sowmya Prakash" userId="S::sowmya.c.prakash@avanade.com::eba35ed4-c23e-41cd-9062-384040ef55eb" providerId="AD" clId="Web-{CACC8262-4653-4AAF-BBBD-173DF53CEADF}" dt="2022-06-09T12:38:33.023" v="0" actId="20577"/>
          <ac:spMkLst>
            <pc:docMk/>
            <pc:sldMk cId="1824703607" sldId="2076138247"/>
            <ac:spMk id="2" creationId="{3F9D04D7-3EDD-FBED-7CF6-DECA1FDCC19B}"/>
          </ac:spMkLst>
        </pc:spChg>
      </pc:sldChg>
    </pc:docChg>
  </pc:docChgLst>
  <pc:docChgLst>
    <pc:chgData name="Sowmya Prakash" userId="S::sowmya.c.prakash@avanade.com::eba35ed4-c23e-41cd-9062-384040ef55eb" providerId="AD" clId="Web-{B38BF805-6934-415D-B39C-138AEDEE8A8B}"/>
    <pc:docChg chg="addSld delSld modSld sldOrd">
      <pc:chgData name="Sowmya Prakash" userId="S::sowmya.c.prakash@avanade.com::eba35ed4-c23e-41cd-9062-384040ef55eb" providerId="AD" clId="Web-{B38BF805-6934-415D-B39C-138AEDEE8A8B}" dt="2022-05-30T09:43:58.441" v="804" actId="20577"/>
      <pc:docMkLst>
        <pc:docMk/>
      </pc:docMkLst>
      <pc:sldChg chg="modSp">
        <pc:chgData name="Sowmya Prakash" userId="S::sowmya.c.prakash@avanade.com::eba35ed4-c23e-41cd-9062-384040ef55eb" providerId="AD" clId="Web-{B38BF805-6934-415D-B39C-138AEDEE8A8B}" dt="2022-05-30T09:13:14.453" v="429" actId="1076"/>
        <pc:sldMkLst>
          <pc:docMk/>
          <pc:sldMk cId="1673751036" sldId="4190"/>
        </pc:sldMkLst>
        <pc:spChg chg="mod">
          <ac:chgData name="Sowmya Prakash" userId="S::sowmya.c.prakash@avanade.com::eba35ed4-c23e-41cd-9062-384040ef55eb" providerId="AD" clId="Web-{B38BF805-6934-415D-B39C-138AEDEE8A8B}" dt="2022-05-30T09:13:14.453" v="429" actId="1076"/>
          <ac:spMkLst>
            <pc:docMk/>
            <pc:sldMk cId="1673751036" sldId="4190"/>
            <ac:spMk id="3" creationId="{6A031897-32CD-4D55-A635-DF08D34B301B}"/>
          </ac:spMkLst>
        </pc:spChg>
      </pc:sldChg>
      <pc:sldChg chg="modSp">
        <pc:chgData name="Sowmya Prakash" userId="S::sowmya.c.prakash@avanade.com::eba35ed4-c23e-41cd-9062-384040ef55eb" providerId="AD" clId="Web-{B38BF805-6934-415D-B39C-138AEDEE8A8B}" dt="2022-05-30T09:13:28.938" v="430" actId="20577"/>
        <pc:sldMkLst>
          <pc:docMk/>
          <pc:sldMk cId="1356408452" sldId="4191"/>
        </pc:sldMkLst>
        <pc:spChg chg="mod">
          <ac:chgData name="Sowmya Prakash" userId="S::sowmya.c.prakash@avanade.com::eba35ed4-c23e-41cd-9062-384040ef55eb" providerId="AD" clId="Web-{B38BF805-6934-415D-B39C-138AEDEE8A8B}" dt="2022-05-30T09:13:28.938" v="430" actId="20577"/>
          <ac:spMkLst>
            <pc:docMk/>
            <pc:sldMk cId="1356408452" sldId="4191"/>
            <ac:spMk id="3" creationId="{4B6C4765-25A3-476A-AE97-4C665D1DF807}"/>
          </ac:spMkLst>
        </pc:spChg>
      </pc:sldChg>
      <pc:sldChg chg="modSp ord">
        <pc:chgData name="Sowmya Prakash" userId="S::sowmya.c.prakash@avanade.com::eba35ed4-c23e-41cd-9062-384040ef55eb" providerId="AD" clId="Web-{B38BF805-6934-415D-B39C-138AEDEE8A8B}" dt="2022-05-30T08:25:55.410" v="61" actId="14100"/>
        <pc:sldMkLst>
          <pc:docMk/>
          <pc:sldMk cId="1150713332" sldId="4192"/>
        </pc:sldMkLst>
        <pc:spChg chg="mod">
          <ac:chgData name="Sowmya Prakash" userId="S::sowmya.c.prakash@avanade.com::eba35ed4-c23e-41cd-9062-384040ef55eb" providerId="AD" clId="Web-{B38BF805-6934-415D-B39C-138AEDEE8A8B}" dt="2022-05-30T08:25:55.410" v="61" actId="14100"/>
          <ac:spMkLst>
            <pc:docMk/>
            <pc:sldMk cId="1150713332" sldId="4192"/>
            <ac:spMk id="2" creationId="{61D3BC30-1208-4F47-B6FB-84D9C2BC4764}"/>
          </ac:spMkLst>
        </pc:spChg>
        <pc:spChg chg="mod">
          <ac:chgData name="Sowmya Prakash" userId="S::sowmya.c.prakash@avanade.com::eba35ed4-c23e-41cd-9062-384040ef55eb" providerId="AD" clId="Web-{B38BF805-6934-415D-B39C-138AEDEE8A8B}" dt="2022-05-30T08:25:09.924" v="55" actId="20577"/>
          <ac:spMkLst>
            <pc:docMk/>
            <pc:sldMk cId="1150713332" sldId="4192"/>
            <ac:spMk id="3" creationId="{CF4F34F6-815C-4E01-9A42-2E895C8EFBE8}"/>
          </ac:spMkLst>
        </pc:spChg>
      </pc:sldChg>
      <pc:sldChg chg="mod modShow">
        <pc:chgData name="Sowmya Prakash" userId="S::sowmya.c.prakash@avanade.com::eba35ed4-c23e-41cd-9062-384040ef55eb" providerId="AD" clId="Web-{B38BF805-6934-415D-B39C-138AEDEE8A8B}" dt="2022-05-30T09:18:36.060" v="536"/>
        <pc:sldMkLst>
          <pc:docMk/>
          <pc:sldMk cId="3009970899" sldId="2076138217"/>
        </pc:sldMkLst>
      </pc:sldChg>
      <pc:sldChg chg="modSp ord">
        <pc:chgData name="Sowmya Prakash" userId="S::sowmya.c.prakash@avanade.com::eba35ed4-c23e-41cd-9062-384040ef55eb" providerId="AD" clId="Web-{B38BF805-6934-415D-B39C-138AEDEE8A8B}" dt="2022-05-30T08:25:03.658" v="53" actId="20577"/>
        <pc:sldMkLst>
          <pc:docMk/>
          <pc:sldMk cId="4282176044" sldId="2076138218"/>
        </pc:sldMkLst>
        <pc:spChg chg="mod">
          <ac:chgData name="Sowmya Prakash" userId="S::sowmya.c.prakash@avanade.com::eba35ed4-c23e-41cd-9062-384040ef55eb" providerId="AD" clId="Web-{B38BF805-6934-415D-B39C-138AEDEE8A8B}" dt="2022-05-30T08:25:03.658" v="53" actId="20577"/>
          <ac:spMkLst>
            <pc:docMk/>
            <pc:sldMk cId="4282176044" sldId="2076138218"/>
            <ac:spMk id="3" creationId="{7AAAD5EE-B8A0-4A4A-BADC-253F73F6A9DC}"/>
          </ac:spMkLst>
        </pc:spChg>
      </pc:sldChg>
      <pc:sldChg chg="modSp new ord">
        <pc:chgData name="Sowmya Prakash" userId="S::sowmya.c.prakash@avanade.com::eba35ed4-c23e-41cd-9062-384040ef55eb" providerId="AD" clId="Web-{B38BF805-6934-415D-B39C-138AEDEE8A8B}" dt="2022-05-30T08:44:17.441" v="255" actId="20577"/>
        <pc:sldMkLst>
          <pc:docMk/>
          <pc:sldMk cId="1299764104" sldId="2076138229"/>
        </pc:sldMkLst>
        <pc:spChg chg="mod">
          <ac:chgData name="Sowmya Prakash" userId="S::sowmya.c.prakash@avanade.com::eba35ed4-c23e-41cd-9062-384040ef55eb" providerId="AD" clId="Web-{B38BF805-6934-415D-B39C-138AEDEE8A8B}" dt="2022-05-30T08:44:17.441" v="255" actId="20577"/>
          <ac:spMkLst>
            <pc:docMk/>
            <pc:sldMk cId="1299764104" sldId="2076138229"/>
            <ac:spMk id="2" creationId="{0613131F-476B-9774-C36B-AA4C5277D7AA}"/>
          </ac:spMkLst>
        </pc:spChg>
        <pc:spChg chg="mod">
          <ac:chgData name="Sowmya Prakash" userId="S::sowmya.c.prakash@avanade.com::eba35ed4-c23e-41cd-9062-384040ef55eb" providerId="AD" clId="Web-{B38BF805-6934-415D-B39C-138AEDEE8A8B}" dt="2022-05-30T08:33:53.962" v="206" actId="1076"/>
          <ac:spMkLst>
            <pc:docMk/>
            <pc:sldMk cId="1299764104" sldId="2076138229"/>
            <ac:spMk id="3" creationId="{15FC23A7-8F1F-9674-8FAF-5A6C3846FECE}"/>
          </ac:spMkLst>
        </pc:spChg>
      </pc:sldChg>
      <pc:sldChg chg="new del">
        <pc:chgData name="Sowmya Prakash" userId="S::sowmya.c.prakash@avanade.com::eba35ed4-c23e-41cd-9062-384040ef55eb" providerId="AD" clId="Web-{B38BF805-6934-415D-B39C-138AEDEE8A8B}" dt="2022-05-30T08:45:47.242" v="260"/>
        <pc:sldMkLst>
          <pc:docMk/>
          <pc:sldMk cId="4020264" sldId="2076138230"/>
        </pc:sldMkLst>
      </pc:sldChg>
      <pc:sldChg chg="delSp new del">
        <pc:chgData name="Sowmya Prakash" userId="S::sowmya.c.prakash@avanade.com::eba35ed4-c23e-41cd-9062-384040ef55eb" providerId="AD" clId="Web-{B38BF805-6934-415D-B39C-138AEDEE8A8B}" dt="2022-05-30T08:44:56.490" v="258"/>
        <pc:sldMkLst>
          <pc:docMk/>
          <pc:sldMk cId="2828975806" sldId="2076138230"/>
        </pc:sldMkLst>
        <pc:spChg chg="del">
          <ac:chgData name="Sowmya Prakash" userId="S::sowmya.c.prakash@avanade.com::eba35ed4-c23e-41cd-9062-384040ef55eb" providerId="AD" clId="Web-{B38BF805-6934-415D-B39C-138AEDEE8A8B}" dt="2022-05-30T08:44:55.224" v="257"/>
          <ac:spMkLst>
            <pc:docMk/>
            <pc:sldMk cId="2828975806" sldId="2076138230"/>
            <ac:spMk id="3" creationId="{ED31A506-0326-31FC-DFB9-17967229E94A}"/>
          </ac:spMkLst>
        </pc:spChg>
      </pc:sldChg>
      <pc:sldChg chg="delSp modSp new del">
        <pc:chgData name="Sowmya Prakash" userId="S::sowmya.c.prakash@avanade.com::eba35ed4-c23e-41cd-9062-384040ef55eb" providerId="AD" clId="Web-{B38BF805-6934-415D-B39C-138AEDEE8A8B}" dt="2022-05-30T08:48:12.748" v="301"/>
        <pc:sldMkLst>
          <pc:docMk/>
          <pc:sldMk cId="4021764646" sldId="2076138230"/>
        </pc:sldMkLst>
        <pc:spChg chg="mod">
          <ac:chgData name="Sowmya Prakash" userId="S::sowmya.c.prakash@avanade.com::eba35ed4-c23e-41cd-9062-384040ef55eb" providerId="AD" clId="Web-{B38BF805-6934-415D-B39C-138AEDEE8A8B}" dt="2022-05-30T08:48:00.154" v="291" actId="20577"/>
          <ac:spMkLst>
            <pc:docMk/>
            <pc:sldMk cId="4021764646" sldId="2076138230"/>
            <ac:spMk id="2" creationId="{AC9C5096-6B9D-E228-1A07-D04F4FF385E8}"/>
          </ac:spMkLst>
        </pc:spChg>
        <pc:spChg chg="del">
          <ac:chgData name="Sowmya Prakash" userId="S::sowmya.c.prakash@avanade.com::eba35ed4-c23e-41cd-9062-384040ef55eb" providerId="AD" clId="Web-{B38BF805-6934-415D-B39C-138AEDEE8A8B}" dt="2022-05-30T08:46:59.479" v="288"/>
          <ac:spMkLst>
            <pc:docMk/>
            <pc:sldMk cId="4021764646" sldId="2076138230"/>
            <ac:spMk id="3" creationId="{6CA089E7-D896-5FA3-FDF0-935BCAB8F5EE}"/>
          </ac:spMkLst>
        </pc:spChg>
      </pc:sldChg>
      <pc:sldChg chg="delSp modSp new del">
        <pc:chgData name="Sowmya Prakash" userId="S::sowmya.c.prakash@avanade.com::eba35ed4-c23e-41cd-9062-384040ef55eb" providerId="AD" clId="Web-{B38BF805-6934-415D-B39C-138AEDEE8A8B}" dt="2022-05-30T08:54:27.983" v="396"/>
        <pc:sldMkLst>
          <pc:docMk/>
          <pc:sldMk cId="394996994" sldId="2076138231"/>
        </pc:sldMkLst>
        <pc:spChg chg="mod">
          <ac:chgData name="Sowmya Prakash" userId="S::sowmya.c.prakash@avanade.com::eba35ed4-c23e-41cd-9062-384040ef55eb" providerId="AD" clId="Web-{B38BF805-6934-415D-B39C-138AEDEE8A8B}" dt="2022-05-30T08:54:17.404" v="392" actId="20577"/>
          <ac:spMkLst>
            <pc:docMk/>
            <pc:sldMk cId="394996994" sldId="2076138231"/>
            <ac:spMk id="2" creationId="{461A5A10-020D-7177-74EB-C25B933A930E}"/>
          </ac:spMkLst>
        </pc:spChg>
        <pc:spChg chg="del">
          <ac:chgData name="Sowmya Prakash" userId="S::sowmya.c.prakash@avanade.com::eba35ed4-c23e-41cd-9062-384040ef55eb" providerId="AD" clId="Web-{B38BF805-6934-415D-B39C-138AEDEE8A8B}" dt="2022-05-30T08:47:54.076" v="290"/>
          <ac:spMkLst>
            <pc:docMk/>
            <pc:sldMk cId="394996994" sldId="2076138231"/>
            <ac:spMk id="3" creationId="{F6136FBC-BDA2-9BE3-E698-086307EFD486}"/>
          </ac:spMkLst>
        </pc:spChg>
      </pc:sldChg>
      <pc:sldChg chg="modSp add del replId">
        <pc:chgData name="Sowmya Prakash" userId="S::sowmya.c.prakash@avanade.com::eba35ed4-c23e-41cd-9062-384040ef55eb" providerId="AD" clId="Web-{B38BF805-6934-415D-B39C-138AEDEE8A8B}" dt="2022-05-30T08:55:45.893" v="413"/>
        <pc:sldMkLst>
          <pc:docMk/>
          <pc:sldMk cId="1953537093" sldId="2076138232"/>
        </pc:sldMkLst>
        <pc:spChg chg="mod">
          <ac:chgData name="Sowmya Prakash" userId="S::sowmya.c.prakash@avanade.com::eba35ed4-c23e-41cd-9062-384040ef55eb" providerId="AD" clId="Web-{B38BF805-6934-415D-B39C-138AEDEE8A8B}" dt="2022-05-30T08:54:38.186" v="398" actId="20577"/>
          <ac:spMkLst>
            <pc:docMk/>
            <pc:sldMk cId="1953537093" sldId="2076138232"/>
            <ac:spMk id="2" creationId="{461A5A10-020D-7177-74EB-C25B933A930E}"/>
          </ac:spMkLst>
        </pc:spChg>
      </pc:sldChg>
      <pc:sldChg chg="delSp modSp add del replId">
        <pc:chgData name="Sowmya Prakash" userId="S::sowmya.c.prakash@avanade.com::eba35ed4-c23e-41cd-9062-384040ef55eb" providerId="AD" clId="Web-{B38BF805-6934-415D-B39C-138AEDEE8A8B}" dt="2022-05-30T08:50:39.551" v="326"/>
        <pc:sldMkLst>
          <pc:docMk/>
          <pc:sldMk cId="1979539847" sldId="2076138232"/>
        </pc:sldMkLst>
        <pc:spChg chg="mod">
          <ac:chgData name="Sowmya Prakash" userId="S::sowmya.c.prakash@avanade.com::eba35ed4-c23e-41cd-9062-384040ef55eb" providerId="AD" clId="Web-{B38BF805-6934-415D-B39C-138AEDEE8A8B}" dt="2022-05-30T08:50:00.425" v="317" actId="1076"/>
          <ac:spMkLst>
            <pc:docMk/>
            <pc:sldMk cId="1979539847" sldId="2076138232"/>
            <ac:spMk id="6" creationId="{82249EEA-3CC6-AB75-AD27-1E2D877C41B8}"/>
          </ac:spMkLst>
        </pc:spChg>
        <pc:spChg chg="mod">
          <ac:chgData name="Sowmya Prakash" userId="S::sowmya.c.prakash@avanade.com::eba35ed4-c23e-41cd-9062-384040ef55eb" providerId="AD" clId="Web-{B38BF805-6934-415D-B39C-138AEDEE8A8B}" dt="2022-05-30T08:50:27.613" v="324" actId="1076"/>
          <ac:spMkLst>
            <pc:docMk/>
            <pc:sldMk cId="1979539847" sldId="2076138232"/>
            <ac:spMk id="7" creationId="{3F43FE0B-2CB7-4C88-B1C1-8F38BEF182DD}"/>
          </ac:spMkLst>
        </pc:spChg>
        <pc:spChg chg="mod">
          <ac:chgData name="Sowmya Prakash" userId="S::sowmya.c.prakash@avanade.com::eba35ed4-c23e-41cd-9062-384040ef55eb" providerId="AD" clId="Web-{B38BF805-6934-415D-B39C-138AEDEE8A8B}" dt="2022-05-30T08:49:38.361" v="309" actId="1076"/>
          <ac:spMkLst>
            <pc:docMk/>
            <pc:sldMk cId="1979539847" sldId="2076138232"/>
            <ac:spMk id="8" creationId="{8A2BAEE4-5C06-53F4-A991-A191D08736B4}"/>
          </ac:spMkLst>
        </pc:spChg>
        <pc:spChg chg="mod">
          <ac:chgData name="Sowmya Prakash" userId="S::sowmya.c.prakash@avanade.com::eba35ed4-c23e-41cd-9062-384040ef55eb" providerId="AD" clId="Web-{B38BF805-6934-415D-B39C-138AEDEE8A8B}" dt="2022-05-30T08:50:02.628" v="318" actId="1076"/>
          <ac:spMkLst>
            <pc:docMk/>
            <pc:sldMk cId="1979539847" sldId="2076138232"/>
            <ac:spMk id="15" creationId="{4A9BCBC9-FAAF-F08A-35FF-0747646E8182}"/>
          </ac:spMkLst>
        </pc:spChg>
        <pc:spChg chg="mod">
          <ac:chgData name="Sowmya Prakash" userId="S::sowmya.c.prakash@avanade.com::eba35ed4-c23e-41cd-9062-384040ef55eb" providerId="AD" clId="Web-{B38BF805-6934-415D-B39C-138AEDEE8A8B}" dt="2022-05-30T08:50:11.503" v="320" actId="1076"/>
          <ac:spMkLst>
            <pc:docMk/>
            <pc:sldMk cId="1979539847" sldId="2076138232"/>
            <ac:spMk id="16" creationId="{0621A2F8-83E8-9596-A0D4-F39A67B9C9FF}"/>
          </ac:spMkLst>
        </pc:spChg>
        <pc:spChg chg="mod">
          <ac:chgData name="Sowmya Prakash" userId="S::sowmya.c.prakash@avanade.com::eba35ed4-c23e-41cd-9062-384040ef55eb" providerId="AD" clId="Web-{B38BF805-6934-415D-B39C-138AEDEE8A8B}" dt="2022-05-30T08:49:41.049" v="310" actId="1076"/>
          <ac:spMkLst>
            <pc:docMk/>
            <pc:sldMk cId="1979539847" sldId="2076138232"/>
            <ac:spMk id="17" creationId="{ECD3B46F-224A-D100-1802-58CEF9D82284}"/>
          </ac:spMkLst>
        </pc:spChg>
        <pc:spChg chg="mod">
          <ac:chgData name="Sowmya Prakash" userId="S::sowmya.c.prakash@avanade.com::eba35ed4-c23e-41cd-9062-384040ef55eb" providerId="AD" clId="Web-{B38BF805-6934-415D-B39C-138AEDEE8A8B}" dt="2022-05-30T08:49:27.486" v="306" actId="1076"/>
          <ac:spMkLst>
            <pc:docMk/>
            <pc:sldMk cId="1979539847" sldId="2076138232"/>
            <ac:spMk id="22" creationId="{4EA021A0-AA7F-6731-5F11-3233D381D149}"/>
          </ac:spMkLst>
        </pc:spChg>
        <pc:cxnChg chg="del">
          <ac:chgData name="Sowmya Prakash" userId="S::sowmya.c.prakash@avanade.com::eba35ed4-c23e-41cd-9062-384040ef55eb" providerId="AD" clId="Web-{B38BF805-6934-415D-B39C-138AEDEE8A8B}" dt="2022-05-30T08:50:18.066" v="322"/>
          <ac:cxnSpMkLst>
            <pc:docMk/>
            <pc:sldMk cId="1979539847" sldId="2076138232"/>
            <ac:cxnSpMk id="11" creationId="{5D2C1B96-4F7E-A2BC-AE04-989C1D99A09D}"/>
          </ac:cxnSpMkLst>
        </pc:cxnChg>
        <pc:cxnChg chg="mod">
          <ac:chgData name="Sowmya Prakash" userId="S::sowmya.c.prakash@avanade.com::eba35ed4-c23e-41cd-9062-384040ef55eb" providerId="AD" clId="Web-{B38BF805-6934-415D-B39C-138AEDEE8A8B}" dt="2022-05-30T08:50:31.864" v="325" actId="1076"/>
          <ac:cxnSpMkLst>
            <pc:docMk/>
            <pc:sldMk cId="1979539847" sldId="2076138232"/>
            <ac:cxnSpMk id="12" creationId="{F7ADBD40-E306-5D5D-ABEF-D57DB9EB9A8F}"/>
          </ac:cxnSpMkLst>
        </pc:cxnChg>
        <pc:cxnChg chg="mod">
          <ac:chgData name="Sowmya Prakash" userId="S::sowmya.c.prakash@avanade.com::eba35ed4-c23e-41cd-9062-384040ef55eb" providerId="AD" clId="Web-{B38BF805-6934-415D-B39C-138AEDEE8A8B}" dt="2022-05-30T08:49:45.299" v="311" actId="1076"/>
          <ac:cxnSpMkLst>
            <pc:docMk/>
            <pc:sldMk cId="1979539847" sldId="2076138232"/>
            <ac:cxnSpMk id="21" creationId="{9C4D4CE4-C098-9E4B-3DBF-89813B7C5477}"/>
          </ac:cxnSpMkLst>
        </pc:cxnChg>
        <pc:cxnChg chg="mod">
          <ac:chgData name="Sowmya Prakash" userId="S::sowmya.c.prakash@avanade.com::eba35ed4-c23e-41cd-9062-384040ef55eb" providerId="AD" clId="Web-{B38BF805-6934-415D-B39C-138AEDEE8A8B}" dt="2022-05-30T08:50:15.738" v="321" actId="14100"/>
          <ac:cxnSpMkLst>
            <pc:docMk/>
            <pc:sldMk cId="1979539847" sldId="2076138232"/>
            <ac:cxnSpMk id="23" creationId="{9C4B1CFA-4D59-185B-0BE9-06BFD87FCB98}"/>
          </ac:cxnSpMkLst>
        </pc:cxnChg>
      </pc:sldChg>
      <pc:sldChg chg="modSp add del replId">
        <pc:chgData name="Sowmya Prakash" userId="S::sowmya.c.prakash@avanade.com::eba35ed4-c23e-41cd-9062-384040ef55eb" providerId="AD" clId="Web-{B38BF805-6934-415D-B39C-138AEDEE8A8B}" dt="2022-05-30T08:56:04.300" v="418"/>
        <pc:sldMkLst>
          <pc:docMk/>
          <pc:sldMk cId="648073686" sldId="2076138233"/>
        </pc:sldMkLst>
        <pc:spChg chg="mod">
          <ac:chgData name="Sowmya Prakash" userId="S::sowmya.c.prakash@avanade.com::eba35ed4-c23e-41cd-9062-384040ef55eb" providerId="AD" clId="Web-{B38BF805-6934-415D-B39C-138AEDEE8A8B}" dt="2022-05-30T08:55:59.799" v="416" actId="20577"/>
          <ac:spMkLst>
            <pc:docMk/>
            <pc:sldMk cId="648073686" sldId="2076138233"/>
            <ac:spMk id="2" creationId="{461A5A10-020D-7177-74EB-C25B933A930E}"/>
          </ac:spMkLst>
        </pc:spChg>
      </pc:sldChg>
      <pc:sldChg chg="delSp modSp new">
        <pc:chgData name="Sowmya Prakash" userId="S::sowmya.c.prakash@avanade.com::eba35ed4-c23e-41cd-9062-384040ef55eb" providerId="AD" clId="Web-{B38BF805-6934-415D-B39C-138AEDEE8A8B}" dt="2022-05-30T08:55:21.704" v="409" actId="20577"/>
        <pc:sldMkLst>
          <pc:docMk/>
          <pc:sldMk cId="1163105268" sldId="2076138234"/>
        </pc:sldMkLst>
        <pc:spChg chg="mod">
          <ac:chgData name="Sowmya Prakash" userId="S::sowmya.c.prakash@avanade.com::eba35ed4-c23e-41cd-9062-384040ef55eb" providerId="AD" clId="Web-{B38BF805-6934-415D-B39C-138AEDEE8A8B}" dt="2022-05-30T08:55:21.704" v="409" actId="20577"/>
          <ac:spMkLst>
            <pc:docMk/>
            <pc:sldMk cId="1163105268" sldId="2076138234"/>
            <ac:spMk id="2" creationId="{D9D49CD5-FB4D-8E99-A7EC-6D51D759A3E1}"/>
          </ac:spMkLst>
        </pc:spChg>
        <pc:spChg chg="del">
          <ac:chgData name="Sowmya Prakash" userId="S::sowmya.c.prakash@avanade.com::eba35ed4-c23e-41cd-9062-384040ef55eb" providerId="AD" clId="Web-{B38BF805-6934-415D-B39C-138AEDEE8A8B}" dt="2022-05-30T08:54:21.530" v="395"/>
          <ac:spMkLst>
            <pc:docMk/>
            <pc:sldMk cId="1163105268" sldId="2076138234"/>
            <ac:spMk id="3" creationId="{EE48201E-E672-BA46-23FF-EA6482E82216}"/>
          </ac:spMkLst>
        </pc:spChg>
      </pc:sldChg>
      <pc:sldChg chg="modSp add replId">
        <pc:chgData name="Sowmya Prakash" userId="S::sowmya.c.prakash@avanade.com::eba35ed4-c23e-41cd-9062-384040ef55eb" providerId="AD" clId="Web-{B38BF805-6934-415D-B39C-138AEDEE8A8B}" dt="2022-05-30T08:55:43.392" v="412" actId="14100"/>
        <pc:sldMkLst>
          <pc:docMk/>
          <pc:sldMk cId="1435549696" sldId="2076138235"/>
        </pc:sldMkLst>
        <pc:spChg chg="mod">
          <ac:chgData name="Sowmya Prakash" userId="S::sowmya.c.prakash@avanade.com::eba35ed4-c23e-41cd-9062-384040ef55eb" providerId="AD" clId="Web-{B38BF805-6934-415D-B39C-138AEDEE8A8B}" dt="2022-05-30T08:55:43.392" v="412" actId="14100"/>
          <ac:spMkLst>
            <pc:docMk/>
            <pc:sldMk cId="1435549696" sldId="2076138235"/>
            <ac:spMk id="2" creationId="{D9D49CD5-FB4D-8E99-A7EC-6D51D759A3E1}"/>
          </ac:spMkLst>
        </pc:spChg>
      </pc:sldChg>
      <pc:sldChg chg="modSp add ord replId">
        <pc:chgData name="Sowmya Prakash" userId="S::sowmya.c.prakash@avanade.com::eba35ed4-c23e-41cd-9062-384040ef55eb" providerId="AD" clId="Web-{B38BF805-6934-415D-B39C-138AEDEE8A8B}" dt="2022-05-30T08:56:02.721" v="417" actId="20577"/>
        <pc:sldMkLst>
          <pc:docMk/>
          <pc:sldMk cId="1936365849" sldId="2076138236"/>
        </pc:sldMkLst>
        <pc:spChg chg="mod">
          <ac:chgData name="Sowmya Prakash" userId="S::sowmya.c.prakash@avanade.com::eba35ed4-c23e-41cd-9062-384040ef55eb" providerId="AD" clId="Web-{B38BF805-6934-415D-B39C-138AEDEE8A8B}" dt="2022-05-30T08:56:02.721" v="417" actId="20577"/>
          <ac:spMkLst>
            <pc:docMk/>
            <pc:sldMk cId="1936365849" sldId="2076138236"/>
            <ac:spMk id="2" creationId="{D9D49CD5-FB4D-8E99-A7EC-6D51D759A3E1}"/>
          </ac:spMkLst>
        </pc:spChg>
      </pc:sldChg>
      <pc:sldChg chg="modSp new">
        <pc:chgData name="Sowmya Prakash" userId="S::sowmya.c.prakash@avanade.com::eba35ed4-c23e-41cd-9062-384040ef55eb" providerId="AD" clId="Web-{B38BF805-6934-415D-B39C-138AEDEE8A8B}" dt="2022-05-30T09:19:20.562" v="539" actId="1076"/>
        <pc:sldMkLst>
          <pc:docMk/>
          <pc:sldMk cId="3840038549" sldId="2076138237"/>
        </pc:sldMkLst>
        <pc:spChg chg="mod">
          <ac:chgData name="Sowmya Prakash" userId="S::sowmya.c.prakash@avanade.com::eba35ed4-c23e-41cd-9062-384040ef55eb" providerId="AD" clId="Web-{B38BF805-6934-415D-B39C-138AEDEE8A8B}" dt="2022-05-30T09:19:20.562" v="539" actId="1076"/>
          <ac:spMkLst>
            <pc:docMk/>
            <pc:sldMk cId="3840038549" sldId="2076138237"/>
            <ac:spMk id="2" creationId="{BF6078F6-81C7-9763-1D11-012D9FC82663}"/>
          </ac:spMkLst>
        </pc:spChg>
        <pc:spChg chg="mod">
          <ac:chgData name="Sowmya Prakash" userId="S::sowmya.c.prakash@avanade.com::eba35ed4-c23e-41cd-9062-384040ef55eb" providerId="AD" clId="Web-{B38BF805-6934-415D-B39C-138AEDEE8A8B}" dt="2022-05-30T09:14:03.705" v="445" actId="20577"/>
          <ac:spMkLst>
            <pc:docMk/>
            <pc:sldMk cId="3840038549" sldId="2076138237"/>
            <ac:spMk id="3" creationId="{D9872C76-1B64-4C2A-D58D-CBDF2C9E7E15}"/>
          </ac:spMkLst>
        </pc:spChg>
      </pc:sldChg>
      <pc:sldChg chg="modSp add replId">
        <pc:chgData name="Sowmya Prakash" userId="S::sowmya.c.prakash@avanade.com::eba35ed4-c23e-41cd-9062-384040ef55eb" providerId="AD" clId="Web-{B38BF805-6934-415D-B39C-138AEDEE8A8B}" dt="2022-05-30T09:19:35.203" v="546" actId="20577"/>
        <pc:sldMkLst>
          <pc:docMk/>
          <pc:sldMk cId="3528727688" sldId="2076138238"/>
        </pc:sldMkLst>
        <pc:spChg chg="mod">
          <ac:chgData name="Sowmya Prakash" userId="S::sowmya.c.prakash@avanade.com::eba35ed4-c23e-41cd-9062-384040ef55eb" providerId="AD" clId="Web-{B38BF805-6934-415D-B39C-138AEDEE8A8B}" dt="2022-05-30T09:19:35.203" v="546" actId="20577"/>
          <ac:spMkLst>
            <pc:docMk/>
            <pc:sldMk cId="3528727688" sldId="2076138238"/>
            <ac:spMk id="2" creationId="{D9D49CD5-FB4D-8E99-A7EC-6D51D759A3E1}"/>
          </ac:spMkLst>
        </pc:spChg>
      </pc:sldChg>
      <pc:sldChg chg="modSp add replId">
        <pc:chgData name="Sowmya Prakash" userId="S::sowmya.c.prakash@avanade.com::eba35ed4-c23e-41cd-9062-384040ef55eb" providerId="AD" clId="Web-{B38BF805-6934-415D-B39C-138AEDEE8A8B}" dt="2022-05-30T09:19:45.032" v="562" actId="20577"/>
        <pc:sldMkLst>
          <pc:docMk/>
          <pc:sldMk cId="3411965556" sldId="2076138239"/>
        </pc:sldMkLst>
        <pc:spChg chg="mod">
          <ac:chgData name="Sowmya Prakash" userId="S::sowmya.c.prakash@avanade.com::eba35ed4-c23e-41cd-9062-384040ef55eb" providerId="AD" clId="Web-{B38BF805-6934-415D-B39C-138AEDEE8A8B}" dt="2022-05-30T09:19:45.032" v="562" actId="20577"/>
          <ac:spMkLst>
            <pc:docMk/>
            <pc:sldMk cId="3411965556" sldId="2076138239"/>
            <ac:spMk id="2" creationId="{D9D49CD5-FB4D-8E99-A7EC-6D51D759A3E1}"/>
          </ac:spMkLst>
        </pc:spChg>
      </pc:sldChg>
      <pc:sldChg chg="modSp add replId">
        <pc:chgData name="Sowmya Prakash" userId="S::sowmya.c.prakash@avanade.com::eba35ed4-c23e-41cd-9062-384040ef55eb" providerId="AD" clId="Web-{B38BF805-6934-415D-B39C-138AEDEE8A8B}" dt="2022-05-30T09:19:52.829" v="575" actId="20577"/>
        <pc:sldMkLst>
          <pc:docMk/>
          <pc:sldMk cId="2102757821" sldId="2076138240"/>
        </pc:sldMkLst>
        <pc:spChg chg="mod">
          <ac:chgData name="Sowmya Prakash" userId="S::sowmya.c.prakash@avanade.com::eba35ed4-c23e-41cd-9062-384040ef55eb" providerId="AD" clId="Web-{B38BF805-6934-415D-B39C-138AEDEE8A8B}" dt="2022-05-30T09:19:52.829" v="575" actId="20577"/>
          <ac:spMkLst>
            <pc:docMk/>
            <pc:sldMk cId="2102757821" sldId="2076138240"/>
            <ac:spMk id="2" creationId="{D9D49CD5-FB4D-8E99-A7EC-6D51D759A3E1}"/>
          </ac:spMkLst>
        </pc:spChg>
      </pc:sldChg>
      <pc:sldChg chg="modSp add replId">
        <pc:chgData name="Sowmya Prakash" userId="S::sowmya.c.prakash@avanade.com::eba35ed4-c23e-41cd-9062-384040ef55eb" providerId="AD" clId="Web-{B38BF805-6934-415D-B39C-138AEDEE8A8B}" dt="2022-05-30T09:20:33.910" v="577" actId="20577"/>
        <pc:sldMkLst>
          <pc:docMk/>
          <pc:sldMk cId="1830760602" sldId="2076138241"/>
        </pc:sldMkLst>
        <pc:spChg chg="mod">
          <ac:chgData name="Sowmya Prakash" userId="S::sowmya.c.prakash@avanade.com::eba35ed4-c23e-41cd-9062-384040ef55eb" providerId="AD" clId="Web-{B38BF805-6934-415D-B39C-138AEDEE8A8B}" dt="2022-05-30T09:20:33.910" v="577" actId="20577"/>
          <ac:spMkLst>
            <pc:docMk/>
            <pc:sldMk cId="1830760602" sldId="2076138241"/>
            <ac:spMk id="2" creationId="{D9D49CD5-FB4D-8E99-A7EC-6D51D759A3E1}"/>
          </ac:spMkLst>
        </pc:spChg>
      </pc:sldChg>
      <pc:sldChg chg="modSp new ord">
        <pc:chgData name="Sowmya Prakash" userId="S::sowmya.c.prakash@avanade.com::eba35ed4-c23e-41cd-9062-384040ef55eb" providerId="AD" clId="Web-{B38BF805-6934-415D-B39C-138AEDEE8A8B}" dt="2022-05-30T09:30:01.153" v="767" actId="20577"/>
        <pc:sldMkLst>
          <pc:docMk/>
          <pc:sldMk cId="1225745235" sldId="2076138242"/>
        </pc:sldMkLst>
        <pc:spChg chg="mod">
          <ac:chgData name="Sowmya Prakash" userId="S::sowmya.c.prakash@avanade.com::eba35ed4-c23e-41cd-9062-384040ef55eb" providerId="AD" clId="Web-{B38BF805-6934-415D-B39C-138AEDEE8A8B}" dt="2022-05-30T09:30:01.153" v="767" actId="20577"/>
          <ac:spMkLst>
            <pc:docMk/>
            <pc:sldMk cId="1225745235" sldId="2076138242"/>
            <ac:spMk id="2" creationId="{CBDB51F9-2AB6-AB31-92DB-CE455EDC96C0}"/>
          </ac:spMkLst>
        </pc:spChg>
        <pc:spChg chg="mod">
          <ac:chgData name="Sowmya Prakash" userId="S::sowmya.c.prakash@avanade.com::eba35ed4-c23e-41cd-9062-384040ef55eb" providerId="AD" clId="Web-{B38BF805-6934-415D-B39C-138AEDEE8A8B}" dt="2022-05-30T09:25:13.547" v="627" actId="14100"/>
          <ac:spMkLst>
            <pc:docMk/>
            <pc:sldMk cId="1225745235" sldId="2076138242"/>
            <ac:spMk id="3" creationId="{1087C97E-2594-744A-3B95-D6BED8D52D8A}"/>
          </ac:spMkLst>
        </pc:spChg>
      </pc:sldChg>
      <pc:sldChg chg="new del">
        <pc:chgData name="Sowmya Prakash" userId="S::sowmya.c.prakash@avanade.com::eba35ed4-c23e-41cd-9062-384040ef55eb" providerId="AD" clId="Web-{B38BF805-6934-415D-B39C-138AEDEE8A8B}" dt="2022-05-30T09:22:02.054" v="579"/>
        <pc:sldMkLst>
          <pc:docMk/>
          <pc:sldMk cId="3838247639" sldId="2076138242"/>
        </pc:sldMkLst>
      </pc:sldChg>
      <pc:sldChg chg="modSp add replId">
        <pc:chgData name="Sowmya Prakash" userId="S::sowmya.c.prakash@avanade.com::eba35ed4-c23e-41cd-9062-384040ef55eb" providerId="AD" clId="Web-{B38BF805-6934-415D-B39C-138AEDEE8A8B}" dt="2022-05-30T09:30:20.357" v="784" actId="20577"/>
        <pc:sldMkLst>
          <pc:docMk/>
          <pc:sldMk cId="2949430631" sldId="2076138243"/>
        </pc:sldMkLst>
        <pc:spChg chg="mod">
          <ac:chgData name="Sowmya Prakash" userId="S::sowmya.c.prakash@avanade.com::eba35ed4-c23e-41cd-9062-384040ef55eb" providerId="AD" clId="Web-{B38BF805-6934-415D-B39C-138AEDEE8A8B}" dt="2022-05-30T09:30:20.357" v="784" actId="20577"/>
          <ac:spMkLst>
            <pc:docMk/>
            <pc:sldMk cId="2949430631" sldId="2076138243"/>
            <ac:spMk id="2" creationId="{D9D49CD5-FB4D-8E99-A7EC-6D51D759A3E1}"/>
          </ac:spMkLst>
        </pc:spChg>
      </pc:sldChg>
      <pc:sldChg chg="new del">
        <pc:chgData name="Sowmya Prakash" userId="S::sowmya.c.prakash@avanade.com::eba35ed4-c23e-41cd-9062-384040ef55eb" providerId="AD" clId="Web-{B38BF805-6934-415D-B39C-138AEDEE8A8B}" dt="2022-05-30T09:42:26" v="786"/>
        <pc:sldMkLst>
          <pc:docMk/>
          <pc:sldMk cId="480560664" sldId="2076138244"/>
        </pc:sldMkLst>
      </pc:sldChg>
      <pc:sldChg chg="modSp new ord">
        <pc:chgData name="Sowmya Prakash" userId="S::sowmya.c.prakash@avanade.com::eba35ed4-c23e-41cd-9062-384040ef55eb" providerId="AD" clId="Web-{B38BF805-6934-415D-B39C-138AEDEE8A8B}" dt="2022-05-30T09:43:58.441" v="804" actId="20577"/>
        <pc:sldMkLst>
          <pc:docMk/>
          <pc:sldMk cId="2485657534" sldId="2076138244"/>
        </pc:sldMkLst>
        <pc:spChg chg="mod">
          <ac:chgData name="Sowmya Prakash" userId="S::sowmya.c.prakash@avanade.com::eba35ed4-c23e-41cd-9062-384040ef55eb" providerId="AD" clId="Web-{B38BF805-6934-415D-B39C-138AEDEE8A8B}" dt="2022-05-30T09:43:58.441" v="804" actId="20577"/>
          <ac:spMkLst>
            <pc:docMk/>
            <pc:sldMk cId="2485657534" sldId="2076138244"/>
            <ac:spMk id="3" creationId="{D84904CC-EBBC-73FC-4E06-0863387AC625}"/>
          </ac:spMkLst>
        </pc:spChg>
      </pc:sldChg>
    </pc:docChg>
  </pc:docChgLst>
  <pc:docChgLst>
    <pc:chgData name="Sowmya Prakash" userId="S::sowmya.c.prakash@avanade.com::eba35ed4-c23e-41cd-9062-384040ef55eb" providerId="AD" clId="Web-{0DD37AF5-EECB-4891-B5F1-BE4C23AB76C5}"/>
    <pc:docChg chg="addSld modSld">
      <pc:chgData name="Sowmya Prakash" userId="S::sowmya.c.prakash@avanade.com::eba35ed4-c23e-41cd-9062-384040ef55eb" providerId="AD" clId="Web-{0DD37AF5-EECB-4891-B5F1-BE4C23AB76C5}" dt="2022-04-22T06:41:42.620" v="906" actId="20577"/>
      <pc:docMkLst>
        <pc:docMk/>
      </pc:docMkLst>
      <pc:sldChg chg="modSp new">
        <pc:chgData name="Sowmya Prakash" userId="S::sowmya.c.prakash@avanade.com::eba35ed4-c23e-41cd-9062-384040ef55eb" providerId="AD" clId="Web-{0DD37AF5-EECB-4891-B5F1-BE4C23AB76C5}" dt="2022-04-22T06:41:42.620" v="906" actId="20577"/>
        <pc:sldMkLst>
          <pc:docMk/>
          <pc:sldMk cId="3009970899" sldId="2076138217"/>
        </pc:sldMkLst>
        <pc:spChg chg="mod">
          <ac:chgData name="Sowmya Prakash" userId="S::sowmya.c.prakash@avanade.com::eba35ed4-c23e-41cd-9062-384040ef55eb" providerId="AD" clId="Web-{0DD37AF5-EECB-4891-B5F1-BE4C23AB76C5}" dt="2022-04-22T06:41:42.620" v="906" actId="20577"/>
          <ac:spMkLst>
            <pc:docMk/>
            <pc:sldMk cId="3009970899" sldId="2076138217"/>
            <ac:spMk id="2" creationId="{8F56972D-A4FF-8DC4-C527-FD56452ED665}"/>
          </ac:spMkLst>
        </pc:spChg>
        <pc:spChg chg="mod">
          <ac:chgData name="Sowmya Prakash" userId="S::sowmya.c.prakash@avanade.com::eba35ed4-c23e-41cd-9062-384040ef55eb" providerId="AD" clId="Web-{0DD37AF5-EECB-4891-B5F1-BE4C23AB76C5}" dt="2022-04-22T06:41:29.229" v="904" actId="20577"/>
          <ac:spMkLst>
            <pc:docMk/>
            <pc:sldMk cId="3009970899" sldId="2076138217"/>
            <ac:spMk id="3" creationId="{B7E25FBC-BC97-0D23-7540-AEEA1223868F}"/>
          </ac:spMkLst>
        </pc:spChg>
      </pc:sldChg>
    </pc:docChg>
  </pc:docChgLst>
  <pc:docChgLst>
    <pc:chgData name="Sowmya Prakash" userId="S::sowmya.c.prakash@avanade.com::eba35ed4-c23e-41cd-9062-384040ef55eb" providerId="AD" clId="Web-{D3A8B4E0-6993-441D-93F2-A310D1F0FFD4}"/>
    <pc:docChg chg="modSld">
      <pc:chgData name="Sowmya Prakash" userId="S::sowmya.c.prakash@avanade.com::eba35ed4-c23e-41cd-9062-384040ef55eb" providerId="AD" clId="Web-{D3A8B4E0-6993-441D-93F2-A310D1F0FFD4}" dt="2022-05-24T14:17:59.499" v="22" actId="20577"/>
      <pc:docMkLst>
        <pc:docMk/>
      </pc:docMkLst>
      <pc:sldChg chg="modSp">
        <pc:chgData name="Sowmya Prakash" userId="S::sowmya.c.prakash@avanade.com::eba35ed4-c23e-41cd-9062-384040ef55eb" providerId="AD" clId="Web-{D3A8B4E0-6993-441D-93F2-A310D1F0FFD4}" dt="2022-05-24T14:17:59.499" v="22" actId="20577"/>
        <pc:sldMkLst>
          <pc:docMk/>
          <pc:sldMk cId="1673751036" sldId="4190"/>
        </pc:sldMkLst>
        <pc:spChg chg="mod">
          <ac:chgData name="Sowmya Prakash" userId="S::sowmya.c.prakash@avanade.com::eba35ed4-c23e-41cd-9062-384040ef55eb" providerId="AD" clId="Web-{D3A8B4E0-6993-441D-93F2-A310D1F0FFD4}" dt="2022-05-24T14:17:59.499" v="22" actId="20577"/>
          <ac:spMkLst>
            <pc:docMk/>
            <pc:sldMk cId="1673751036" sldId="4190"/>
            <ac:spMk id="2" creationId="{4D46BE12-F436-4014-A5FC-5A93FC382AA8}"/>
          </ac:spMkLst>
        </pc:spChg>
      </pc:sldChg>
      <pc:sldChg chg="addSp modSp">
        <pc:chgData name="Sowmya Prakash" userId="S::sowmya.c.prakash@avanade.com::eba35ed4-c23e-41cd-9062-384040ef55eb" providerId="AD" clId="Web-{D3A8B4E0-6993-441D-93F2-A310D1F0FFD4}" dt="2022-05-24T13:47:46.374" v="5" actId="14100"/>
        <pc:sldMkLst>
          <pc:docMk/>
          <pc:sldMk cId="278437195" sldId="2076138227"/>
        </pc:sldMkLst>
        <pc:spChg chg="add mod">
          <ac:chgData name="Sowmya Prakash" userId="S::sowmya.c.prakash@avanade.com::eba35ed4-c23e-41cd-9062-384040ef55eb" providerId="AD" clId="Web-{D3A8B4E0-6993-441D-93F2-A310D1F0FFD4}" dt="2022-05-24T13:47:22.716" v="1" actId="1076"/>
          <ac:spMkLst>
            <pc:docMk/>
            <pc:sldMk cId="278437195" sldId="2076138227"/>
            <ac:spMk id="2" creationId="{5B43BD46-95B9-1FD1-949B-304AA7333EF4}"/>
          </ac:spMkLst>
        </pc:spChg>
        <pc:cxnChg chg="add mod">
          <ac:chgData name="Sowmya Prakash" userId="S::sowmya.c.prakash@avanade.com::eba35ed4-c23e-41cd-9062-384040ef55eb" providerId="AD" clId="Web-{D3A8B4E0-6993-441D-93F2-A310D1F0FFD4}" dt="2022-05-24T13:47:46.374" v="5" actId="14100"/>
          <ac:cxnSpMkLst>
            <pc:docMk/>
            <pc:sldMk cId="278437195" sldId="2076138227"/>
            <ac:cxnSpMk id="6" creationId="{B120E8B8-A142-5DB8-C21C-05EE2E7E53B0}"/>
          </ac:cxnSpMkLst>
        </pc:cxnChg>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Sowmya Prakash" userId="S::sowmya.c.prakash@avanade.com::eba35ed4-c23e-41cd-9062-384040ef55eb" providerId="AD" clId="Web-{BE53CCE6-8A26-4CA8-9D4E-AA013A4C91DA}"/>
    <pc:docChg chg="addSld delSld">
      <pc:chgData name="Sowmya Prakash" userId="S::sowmya.c.prakash@avanade.com::eba35ed4-c23e-41cd-9062-384040ef55eb" providerId="AD" clId="Web-{BE53CCE6-8A26-4CA8-9D4E-AA013A4C91DA}" dt="2022-05-30T14:13:13.992" v="1"/>
      <pc:docMkLst>
        <pc:docMk/>
      </pc:docMkLst>
      <pc:sldChg chg="new del">
        <pc:chgData name="Sowmya Prakash" userId="S::sowmya.c.prakash@avanade.com::eba35ed4-c23e-41cd-9062-384040ef55eb" providerId="AD" clId="Web-{BE53CCE6-8A26-4CA8-9D4E-AA013A4C91DA}" dt="2022-05-30T14:13:13.992" v="1"/>
        <pc:sldMkLst>
          <pc:docMk/>
          <pc:sldMk cId="391654918" sldId="2076138245"/>
        </pc:sldMkLst>
      </pc:sldChg>
    </pc:docChg>
  </pc:docChgLst>
  <pc:docChgLst>
    <pc:chgData name="Bernd Carsten Mader" userId="S::bernd.carsten.mader@avanade.com::13e239e5-ca64-4a83-ae92-dcfece51a1bb" providerId="AD" clId="Web-{51F1C050-5D50-65E1-122B-3788A874D367}"/>
    <pc:docChg chg="modSld">
      <pc:chgData name="Bernd Carsten Mader" userId="S::bernd.carsten.mader@avanade.com::13e239e5-ca64-4a83-ae92-dcfece51a1bb" providerId="AD" clId="Web-{51F1C050-5D50-65E1-122B-3788A874D367}" dt="2022-05-13T07:03:51.744" v="2" actId="14100"/>
      <pc:docMkLst>
        <pc:docMk/>
      </pc:docMkLst>
      <pc:sldChg chg="addSp modSp">
        <pc:chgData name="Bernd Carsten Mader" userId="S::bernd.carsten.mader@avanade.com::13e239e5-ca64-4a83-ae92-dcfece51a1bb" providerId="AD" clId="Web-{51F1C050-5D50-65E1-122B-3788A874D367}" dt="2022-05-13T07:03:51.744" v="2" actId="14100"/>
        <pc:sldMkLst>
          <pc:docMk/>
          <pc:sldMk cId="3087520817" sldId="4152"/>
        </pc:sldMkLst>
        <pc:picChg chg="add mod">
          <ac:chgData name="Bernd Carsten Mader" userId="S::bernd.carsten.mader@avanade.com::13e239e5-ca64-4a83-ae92-dcfece51a1bb" providerId="AD" clId="Web-{51F1C050-5D50-65E1-122B-3788A874D367}" dt="2022-05-13T07:03:51.744" v="2" actId="14100"/>
          <ac:picMkLst>
            <pc:docMk/>
            <pc:sldMk cId="3087520817" sldId="4152"/>
            <ac:picMk id="13" creationId="{96790E18-C9AF-69A0-3863-D6834E17021C}"/>
          </ac:picMkLst>
        </pc:pic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Kavita Chopra" userId="S::kavita.chopra@avanade.com::17288ae5-7810-4e3e-b697-88861bbbbcb0" providerId="AD" clId="Web-{F6671A26-B53A-2B8F-C1BA-7E44E62017BA}"/>
    <pc:docChg chg="modSld">
      <pc:chgData name="Kavita Chopra" userId="S::kavita.chopra@avanade.com::17288ae5-7810-4e3e-b697-88861bbbbcb0" providerId="AD" clId="Web-{F6671A26-B53A-2B8F-C1BA-7E44E62017BA}" dt="2022-03-28T13:38:17.697" v="1" actId="1076"/>
      <pc:docMkLst>
        <pc:docMk/>
      </pc:docMkLst>
      <pc:sldChg chg="modSp">
        <pc:chgData name="Kavita Chopra" userId="S::kavita.chopra@avanade.com::17288ae5-7810-4e3e-b697-88861bbbbcb0" providerId="AD" clId="Web-{F6671A26-B53A-2B8F-C1BA-7E44E62017BA}" dt="2022-03-28T13:38:17.697" v="1" actId="1076"/>
        <pc:sldMkLst>
          <pc:docMk/>
          <pc:sldMk cId="25148551" sldId="4163"/>
        </pc:sldMkLst>
        <pc:grpChg chg="mod">
          <ac:chgData name="Kavita Chopra" userId="S::kavita.chopra@avanade.com::17288ae5-7810-4e3e-b697-88861bbbbcb0" providerId="AD" clId="Web-{F6671A26-B53A-2B8F-C1BA-7E44E62017BA}" dt="2022-03-28T13:38:17.697" v="1" actId="1076"/>
          <ac:grpSpMkLst>
            <pc:docMk/>
            <pc:sldMk cId="25148551" sldId="4163"/>
            <ac:grpSpMk id="27" creationId="{05966A0E-075C-4D70-AA7B-9ADB15C9036E}"/>
          </ac:grpSpMkLst>
        </pc:grpChg>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Sowmya Prakash" userId="S::sowmya.c.prakash@avanade.com::eba35ed4-c23e-41cd-9062-384040ef55eb" providerId="AD" clId="Web-{1AAEA83F-0A37-4957-9174-5F95ADAC24DC}"/>
    <pc:docChg chg="delSld">
      <pc:chgData name="Sowmya Prakash" userId="S::sowmya.c.prakash@avanade.com::eba35ed4-c23e-41cd-9062-384040ef55eb" providerId="AD" clId="Web-{1AAEA83F-0A37-4957-9174-5F95ADAC24DC}" dt="2022-04-21T19:38:55.424" v="3"/>
      <pc:docMkLst>
        <pc:docMk/>
      </pc:docMkLst>
      <pc:sldChg chg="del">
        <pc:chgData name="Sowmya Prakash" userId="S::sowmya.c.prakash@avanade.com::eba35ed4-c23e-41cd-9062-384040ef55eb" providerId="AD" clId="Web-{1AAEA83F-0A37-4957-9174-5F95ADAC24DC}" dt="2022-04-21T19:38:54.503" v="1"/>
        <pc:sldMkLst>
          <pc:docMk/>
          <pc:sldMk cId="3593151807" sldId="2076138211"/>
        </pc:sldMkLst>
      </pc:sldChg>
      <pc:sldChg chg="del">
        <pc:chgData name="Sowmya Prakash" userId="S::sowmya.c.prakash@avanade.com::eba35ed4-c23e-41cd-9062-384040ef55eb" providerId="AD" clId="Web-{1AAEA83F-0A37-4957-9174-5F95ADAC24DC}" dt="2022-04-21T19:38:55.393" v="2"/>
        <pc:sldMkLst>
          <pc:docMk/>
          <pc:sldMk cId="1866850123" sldId="2076138212"/>
        </pc:sldMkLst>
      </pc:sldChg>
      <pc:sldChg chg="del">
        <pc:chgData name="Sowmya Prakash" userId="S::sowmya.c.prakash@avanade.com::eba35ed4-c23e-41cd-9062-384040ef55eb" providerId="AD" clId="Web-{1AAEA83F-0A37-4957-9174-5F95ADAC24DC}" dt="2022-04-21T19:38:55.424" v="3"/>
        <pc:sldMkLst>
          <pc:docMk/>
          <pc:sldMk cId="2365999172" sldId="2076138213"/>
        </pc:sldMkLst>
      </pc:sldChg>
      <pc:sldChg chg="del">
        <pc:chgData name="Sowmya Prakash" userId="S::sowmya.c.prakash@avanade.com::eba35ed4-c23e-41cd-9062-384040ef55eb" providerId="AD" clId="Web-{1AAEA83F-0A37-4957-9174-5F95ADAC24DC}" dt="2022-04-21T19:38:52.674" v="0"/>
        <pc:sldMkLst>
          <pc:docMk/>
          <pc:sldMk cId="976203450" sldId="2076138214"/>
        </pc:sldMkLst>
      </pc:sld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Sowmya Prakash" userId="eba35ed4-c23e-41cd-9062-384040ef55eb" providerId="ADAL" clId="{254AC184-0C62-49B1-9FA4-C7E5135ABEC2}"/>
    <pc:docChg chg="modSld">
      <pc:chgData name="Sowmya Prakash" userId="eba35ed4-c23e-41cd-9062-384040ef55eb" providerId="ADAL" clId="{254AC184-0C62-49B1-9FA4-C7E5135ABEC2}" dt="2022-06-03T13:27:26.488" v="16"/>
      <pc:docMkLst>
        <pc:docMk/>
      </pc:docMkLst>
      <pc:sldChg chg="modAnim">
        <pc:chgData name="Sowmya Prakash" userId="eba35ed4-c23e-41cd-9062-384040ef55eb" providerId="ADAL" clId="{254AC184-0C62-49B1-9FA4-C7E5135ABEC2}" dt="2022-06-03T13:27:26.488" v="16"/>
        <pc:sldMkLst>
          <pc:docMk/>
          <pc:sldMk cId="3039798316" sldId="2076138249"/>
        </pc:sldMkLst>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2346831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22446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525098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237791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2878039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196963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27655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108946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1914504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41</a:t>
            </a:fld>
            <a:endParaRPr lang="en-US"/>
          </a:p>
        </p:txBody>
      </p:sp>
    </p:spTree>
    <p:extLst>
      <p:ext uri="{BB962C8B-B14F-4D97-AF65-F5344CB8AC3E}">
        <p14:creationId xmlns:p14="http://schemas.microsoft.com/office/powerpoint/2010/main" val="981505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42</a:t>
            </a:fld>
            <a:endParaRPr lang="en-US"/>
          </a:p>
        </p:txBody>
      </p:sp>
    </p:spTree>
    <p:extLst>
      <p:ext uri="{BB962C8B-B14F-4D97-AF65-F5344CB8AC3E}">
        <p14:creationId xmlns:p14="http://schemas.microsoft.com/office/powerpoint/2010/main" val="328274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3863684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44</a:t>
            </a:fld>
            <a:endParaRPr lang="en-US"/>
          </a:p>
        </p:txBody>
      </p:sp>
    </p:spTree>
    <p:extLst>
      <p:ext uri="{BB962C8B-B14F-4D97-AF65-F5344CB8AC3E}">
        <p14:creationId xmlns:p14="http://schemas.microsoft.com/office/powerpoint/2010/main" val="3927395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3275779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45337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406431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49</a:t>
            </a:fld>
            <a:endParaRPr lang="en-US"/>
          </a:p>
        </p:txBody>
      </p:sp>
    </p:spTree>
    <p:extLst>
      <p:ext uri="{BB962C8B-B14F-4D97-AF65-F5344CB8AC3E}">
        <p14:creationId xmlns:p14="http://schemas.microsoft.com/office/powerpoint/2010/main" val="424840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153713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51</a:t>
            </a:fld>
            <a:endParaRPr lang="en-US"/>
          </a:p>
        </p:txBody>
      </p:sp>
    </p:spTree>
    <p:extLst>
      <p:ext uri="{BB962C8B-B14F-4D97-AF65-F5344CB8AC3E}">
        <p14:creationId xmlns:p14="http://schemas.microsoft.com/office/powerpoint/2010/main" val="4117268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3203251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53</a:t>
            </a:fld>
            <a:endParaRPr lang="en-US"/>
          </a:p>
        </p:txBody>
      </p:sp>
    </p:spTree>
    <p:extLst>
      <p:ext uri="{BB962C8B-B14F-4D97-AF65-F5344CB8AC3E}">
        <p14:creationId xmlns:p14="http://schemas.microsoft.com/office/powerpoint/2010/main" val="4279274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54</a:t>
            </a:fld>
            <a:endParaRPr lang="en-US"/>
          </a:p>
        </p:txBody>
      </p:sp>
    </p:spTree>
    <p:extLst>
      <p:ext uri="{BB962C8B-B14F-4D97-AF65-F5344CB8AC3E}">
        <p14:creationId xmlns:p14="http://schemas.microsoft.com/office/powerpoint/2010/main" val="2837755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62488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55</a:t>
            </a:fld>
            <a:endParaRPr lang="en-US"/>
          </a:p>
        </p:txBody>
      </p:sp>
    </p:spTree>
    <p:extLst>
      <p:ext uri="{BB962C8B-B14F-4D97-AF65-F5344CB8AC3E}">
        <p14:creationId xmlns:p14="http://schemas.microsoft.com/office/powerpoint/2010/main" val="1859311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56</a:t>
            </a:fld>
            <a:endParaRPr lang="en-US"/>
          </a:p>
        </p:txBody>
      </p:sp>
    </p:spTree>
    <p:extLst>
      <p:ext uri="{BB962C8B-B14F-4D97-AF65-F5344CB8AC3E}">
        <p14:creationId xmlns:p14="http://schemas.microsoft.com/office/powerpoint/2010/main" val="2169273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3478287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58</a:t>
            </a:fld>
            <a:endParaRPr lang="en-US"/>
          </a:p>
        </p:txBody>
      </p:sp>
    </p:spTree>
    <p:extLst>
      <p:ext uri="{BB962C8B-B14F-4D97-AF65-F5344CB8AC3E}">
        <p14:creationId xmlns:p14="http://schemas.microsoft.com/office/powerpoint/2010/main" val="739780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59</a:t>
            </a:fld>
            <a:endParaRPr lang="en-US"/>
          </a:p>
        </p:txBody>
      </p:sp>
    </p:spTree>
    <p:extLst>
      <p:ext uri="{BB962C8B-B14F-4D97-AF65-F5344CB8AC3E}">
        <p14:creationId xmlns:p14="http://schemas.microsoft.com/office/powerpoint/2010/main" val="2479162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60</a:t>
            </a:fld>
            <a:endParaRPr lang="en-US"/>
          </a:p>
        </p:txBody>
      </p:sp>
    </p:spTree>
    <p:extLst>
      <p:ext uri="{BB962C8B-B14F-4D97-AF65-F5344CB8AC3E}">
        <p14:creationId xmlns:p14="http://schemas.microsoft.com/office/powerpoint/2010/main" val="2139089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61</a:t>
            </a:fld>
            <a:endParaRPr lang="en-US"/>
          </a:p>
        </p:txBody>
      </p:sp>
    </p:spTree>
    <p:extLst>
      <p:ext uri="{BB962C8B-B14F-4D97-AF65-F5344CB8AC3E}">
        <p14:creationId xmlns:p14="http://schemas.microsoft.com/office/powerpoint/2010/main" val="1215215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62</a:t>
            </a:fld>
            <a:endParaRPr lang="en-US"/>
          </a:p>
        </p:txBody>
      </p:sp>
    </p:spTree>
    <p:extLst>
      <p:ext uri="{BB962C8B-B14F-4D97-AF65-F5344CB8AC3E}">
        <p14:creationId xmlns:p14="http://schemas.microsoft.com/office/powerpoint/2010/main" val="344357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63</a:t>
            </a:fld>
            <a:endParaRPr lang="en-US"/>
          </a:p>
        </p:txBody>
      </p:sp>
    </p:spTree>
    <p:extLst>
      <p:ext uri="{BB962C8B-B14F-4D97-AF65-F5344CB8AC3E}">
        <p14:creationId xmlns:p14="http://schemas.microsoft.com/office/powerpoint/2010/main" val="101149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64</a:t>
            </a:fld>
            <a:endParaRPr lang="en-US"/>
          </a:p>
        </p:txBody>
      </p:sp>
    </p:spTree>
    <p:extLst>
      <p:ext uri="{BB962C8B-B14F-4D97-AF65-F5344CB8AC3E}">
        <p14:creationId xmlns:p14="http://schemas.microsoft.com/office/powerpoint/2010/main" val="4013219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Single-layer network with sigmoid activation function could approximate any continuous function infinitely closely (Universal Approximation Theorem)</a:t>
            </a:r>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440175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65</a:t>
            </a:fld>
            <a:endParaRPr lang="en-US"/>
          </a:p>
        </p:txBody>
      </p:sp>
    </p:spTree>
    <p:extLst>
      <p:ext uri="{BB962C8B-B14F-4D97-AF65-F5344CB8AC3E}">
        <p14:creationId xmlns:p14="http://schemas.microsoft.com/office/powerpoint/2010/main" val="851986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66</a:t>
            </a:fld>
            <a:endParaRPr lang="en-US"/>
          </a:p>
        </p:txBody>
      </p:sp>
    </p:spTree>
    <p:extLst>
      <p:ext uri="{BB962C8B-B14F-4D97-AF65-F5344CB8AC3E}">
        <p14:creationId xmlns:p14="http://schemas.microsoft.com/office/powerpoint/2010/main" val="9171797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67</a:t>
            </a:fld>
            <a:endParaRPr lang="en-US"/>
          </a:p>
        </p:txBody>
      </p:sp>
    </p:spTree>
    <p:extLst>
      <p:ext uri="{BB962C8B-B14F-4D97-AF65-F5344CB8AC3E}">
        <p14:creationId xmlns:p14="http://schemas.microsoft.com/office/powerpoint/2010/main" val="2350836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68</a:t>
            </a:fld>
            <a:endParaRPr lang="en-US"/>
          </a:p>
        </p:txBody>
      </p:sp>
    </p:spTree>
    <p:extLst>
      <p:ext uri="{BB962C8B-B14F-4D97-AF65-F5344CB8AC3E}">
        <p14:creationId xmlns:p14="http://schemas.microsoft.com/office/powerpoint/2010/main" val="1603497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69</a:t>
            </a:fld>
            <a:endParaRPr lang="en-US"/>
          </a:p>
        </p:txBody>
      </p:sp>
    </p:spTree>
    <p:extLst>
      <p:ext uri="{BB962C8B-B14F-4D97-AF65-F5344CB8AC3E}">
        <p14:creationId xmlns:p14="http://schemas.microsoft.com/office/powerpoint/2010/main" val="17162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70</a:t>
            </a:fld>
            <a:endParaRPr lang="en-US"/>
          </a:p>
        </p:txBody>
      </p:sp>
    </p:spTree>
    <p:extLst>
      <p:ext uri="{BB962C8B-B14F-4D97-AF65-F5344CB8AC3E}">
        <p14:creationId xmlns:p14="http://schemas.microsoft.com/office/powerpoint/2010/main" val="400543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71</a:t>
            </a:fld>
            <a:endParaRPr lang="en-US"/>
          </a:p>
        </p:txBody>
      </p:sp>
    </p:spTree>
    <p:extLst>
      <p:ext uri="{BB962C8B-B14F-4D97-AF65-F5344CB8AC3E}">
        <p14:creationId xmlns:p14="http://schemas.microsoft.com/office/powerpoint/2010/main" val="30139774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72</a:t>
            </a:fld>
            <a:endParaRPr lang="en-US"/>
          </a:p>
        </p:txBody>
      </p:sp>
    </p:spTree>
    <p:extLst>
      <p:ext uri="{BB962C8B-B14F-4D97-AF65-F5344CB8AC3E}">
        <p14:creationId xmlns:p14="http://schemas.microsoft.com/office/powerpoint/2010/main" val="20550469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nSpc>
                <a:spcPct val="100000"/>
              </a:lnSpc>
              <a:spcBef>
                <a:spcPts val="0"/>
              </a:spcBef>
              <a:buFont typeface="Arial" panose="020B0604020202020204" pitchFamily="34" charset="0"/>
              <a:buChar char="•"/>
            </a:pPr>
            <a:r>
              <a:rPr lang="en-US" sz="1200" dirty="0">
                <a:solidFill>
                  <a:srgbClr val="595959"/>
                </a:solidFill>
                <a:latin typeface="Segoe UI Light" panose="020B0502040204020203" pitchFamily="34" charset="0"/>
                <a:ea typeface="+mn-ea"/>
                <a:cs typeface="Segoe UI Light" panose="020B0502040204020203" pitchFamily="34" charset="0"/>
              </a:rPr>
              <a:t>Clusters are set up, configured, and fine-tuned to ensure reliability and performance without the need for monitoring.</a:t>
            </a:r>
          </a:p>
          <a:p>
            <a:endParaRPr lang="en-US" dirty="0"/>
          </a:p>
          <a:p>
            <a:endParaRPr lang="en-US" dirty="0"/>
          </a:p>
        </p:txBody>
      </p:sp>
      <p:sp>
        <p:nvSpPr>
          <p:cNvPr id="4" name="Slide Number Placeholder 3"/>
          <p:cNvSpPr>
            <a:spLocks noGrp="1"/>
          </p:cNvSpPr>
          <p:nvPr>
            <p:ph type="sldNum" sz="quarter" idx="5"/>
          </p:nvPr>
        </p:nvSpPr>
        <p:spPr/>
        <p:txBody>
          <a:bodyPr/>
          <a:lstStyle/>
          <a:p>
            <a:fld id="{4B66ACFF-D52E-4D0F-8EB8-C18069C8E6C0}" type="slidenum">
              <a:rPr lang="en-US" smtClean="0"/>
              <a:t>77</a:t>
            </a:fld>
            <a:endParaRPr lang="en-US" dirty="0"/>
          </a:p>
        </p:txBody>
      </p:sp>
    </p:spTree>
    <p:extLst>
      <p:ext uri="{BB962C8B-B14F-4D97-AF65-F5344CB8AC3E}">
        <p14:creationId xmlns:p14="http://schemas.microsoft.com/office/powerpoint/2010/main" val="851939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following architecture with two neurons represents two logistic regressions using the same input features:</a:t>
            </a:r>
          </a:p>
          <a:p>
            <a:r>
              <a:rPr lang="en-US" dirty="0"/>
              <a:t>- Universal approximation theorem</a:t>
            </a:r>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51509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285589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4009076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2979211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575999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Deep Learning Cover">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electronics&#10;&#10;Description automatically generated">
            <a:extLst>
              <a:ext uri="{FF2B5EF4-FFF2-40B4-BE49-F238E27FC236}">
                <a16:creationId xmlns:a16="http://schemas.microsoft.com/office/drawing/2014/main" id="{6975F867-89ED-48D5-7FA0-7821B0C0C90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47656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Deep Learning Cover">
    <p:bg>
      <p:bgPr>
        <a:solidFill>
          <a:schemeClr val="bg1"/>
        </a:solidFill>
        <a:effectLst/>
      </p:bgPr>
    </p:bg>
    <p:spTree>
      <p:nvGrpSpPr>
        <p:cNvPr id="1" name=""/>
        <p:cNvGrpSpPr/>
        <p:nvPr/>
      </p:nvGrpSpPr>
      <p:grpSpPr>
        <a:xfrm>
          <a:off x="0" y="0"/>
          <a:ext cx="0" cy="0"/>
          <a:chOff x="0" y="0"/>
          <a:chExt cx="0" cy="0"/>
        </a:xfrm>
      </p:grpSpPr>
      <p:pic>
        <p:nvPicPr>
          <p:cNvPr id="25" name="Picture 24" descr="A picture containing outdoor object, clear, web&#10;&#10;Description automatically generated">
            <a:extLst>
              <a:ext uri="{FF2B5EF4-FFF2-40B4-BE49-F238E27FC236}">
                <a16:creationId xmlns:a16="http://schemas.microsoft.com/office/drawing/2014/main" id="{4A5167A1-E23F-97DB-F391-0086D0319C9D}"/>
              </a:ext>
            </a:extLst>
          </p:cNvPr>
          <p:cNvPicPr>
            <a:picLocks noChangeAspect="1"/>
          </p:cNvPicPr>
          <p:nvPr userDrawn="1"/>
        </p:nvPicPr>
        <p:blipFill rotWithShape="1">
          <a:blip r:embed="rId2"/>
          <a:srcRect t="5771" b="19203"/>
          <a:stretch/>
        </p:blipFill>
        <p:spPr>
          <a:xfrm>
            <a:off x="-8511"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85480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Deep Learning Cover">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2AE2168-3F27-F3DA-C083-F520E1401DDB}"/>
              </a:ext>
            </a:extLst>
          </p:cNvPr>
          <p:cNvPicPr>
            <a:picLocks noChangeAspect="1"/>
          </p:cNvPicPr>
          <p:nvPr userDrawn="1"/>
        </p:nvPicPr>
        <p:blipFill rotWithShape="1">
          <a:blip r:embed="rId2"/>
          <a:srcRect t="8671" b="16311"/>
          <a:stretch/>
        </p:blipFill>
        <p:spPr>
          <a:xfrm>
            <a:off x="0" y="0"/>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553229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image" Target="../media/image1.png"/><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2.xml"/><Relationship Id="rId8"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image" Target="../media/image1.png"/><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theme" Target="../theme/theme3.xml"/><Relationship Id="rId8" Type="http://schemas.openxmlformats.org/officeDocument/2006/relationships/slideLayout" Target="../slideLayouts/slideLayout8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image" Target="../media/image1.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theme" Target="../theme/theme4.xml"/><Relationship Id="rId8"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theme" Target="../theme/theme5.xml"/><Relationship Id="rId1" Type="http://schemas.openxmlformats.org/officeDocument/2006/relationships/slideLayout" Target="../slideLayouts/slideLayout149.xml"/><Relationship Id="rId4" Type="http://schemas.openxmlformats.org/officeDocument/2006/relationships/image" Target="../media/image33.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 Id="rId9" Type="http://schemas.openxmlformats.org/officeDocument/2006/relationships/image" Target="../media/image3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4440" r:id="rId15"/>
    <p:sldLayoutId id="2147484441" r:id="rId16"/>
    <p:sldLayoutId id="2147484442" r:id="rId17"/>
    <p:sldLayoutId id="2147483760" r:id="rId18"/>
    <p:sldLayoutId id="2147483885" r:id="rId19"/>
    <p:sldLayoutId id="2147484007" r:id="rId20"/>
    <p:sldLayoutId id="2147483762" r:id="rId21"/>
    <p:sldLayoutId id="2147484152" r:id="rId22"/>
    <p:sldLayoutId id="2147484156" r:id="rId23"/>
    <p:sldLayoutId id="2147484304" r:id="rId24"/>
    <p:sldLayoutId id="2147484369" r:id="rId25"/>
    <p:sldLayoutId id="2147484209" r:id="rId26"/>
    <p:sldLayoutId id="2147484370" r:id="rId27"/>
    <p:sldLayoutId id="2147484371" r:id="rId28"/>
    <p:sldLayoutId id="2147484210" r:id="rId29"/>
    <p:sldLayoutId id="2147484372" r:id="rId30"/>
    <p:sldLayoutId id="2147484373" r:id="rId31"/>
    <p:sldLayoutId id="2147484211" r:id="rId32"/>
    <p:sldLayoutId id="2147484374" r:id="rId33"/>
    <p:sldLayoutId id="2147484375" r:id="rId34"/>
    <p:sldLayoutId id="2147484212" r:id="rId35"/>
    <p:sldLayoutId id="2147484376" r:id="rId36"/>
    <p:sldLayoutId id="2147484377" r:id="rId37"/>
    <p:sldLayoutId id="2147484213" r:id="rId38"/>
    <p:sldLayoutId id="2147484378" r:id="rId39"/>
    <p:sldLayoutId id="2147484379" r:id="rId40"/>
    <p:sldLayoutId id="2147484214" r:id="rId41"/>
    <p:sldLayoutId id="2147484380" r:id="rId42"/>
    <p:sldLayoutId id="2147484381" r:id="rId43"/>
    <p:sldLayoutId id="2147484305" r:id="rId44"/>
    <p:sldLayoutId id="2147484382" r:id="rId45"/>
    <p:sldLayoutId id="2147483847" r:id="rId4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copilot.github.com/" TargetMode="Externa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openai.com/dall-e-2/"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 Id="rId5" Type="http://schemas.openxmlformats.org/officeDocument/2006/relationships/image" Target="../media/image80.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121.png"/></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hyperlink" Target="https://huggingface.co/course/chapter1/1" TargetMode="External"/><Relationship Id="rId3" Type="http://schemas.openxmlformats.org/officeDocument/2006/relationships/hyperlink" Target="https://www.deeplearning.ai/courses/deep-learning-specialization/" TargetMode="External"/><Relationship Id="rId7" Type="http://schemas.openxmlformats.org/officeDocument/2006/relationships/hyperlink" Target="https://www.youtube.com/watch?v=c36lUUr864M"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hyperlink" Target="https://www.deeplearningbook.org/" TargetMode="External"/><Relationship Id="rId5" Type="http://schemas.openxmlformats.org/officeDocument/2006/relationships/hyperlink" Target="https://cds.nyu.edu/deep-learning/" TargetMode="External"/><Relationship Id="rId4" Type="http://schemas.openxmlformats.org/officeDocument/2006/relationships/hyperlink" Target="https://course.fast.ai/"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Deep Learning</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Timeline of Tools</a:t>
            </a:r>
            <a:endParaRPr lang="en-DE" dirty="0"/>
          </a:p>
        </p:txBody>
      </p:sp>
      <p:pic>
        <p:nvPicPr>
          <p:cNvPr id="3" name="Picture 2">
            <a:extLst>
              <a:ext uri="{FF2B5EF4-FFF2-40B4-BE49-F238E27FC236}">
                <a16:creationId xmlns:a16="http://schemas.microsoft.com/office/drawing/2014/main" id="{D1582349-CB8E-4813-9EC3-3D09A8C24F08}"/>
              </a:ext>
            </a:extLst>
          </p:cNvPr>
          <p:cNvPicPr>
            <a:picLocks noChangeAspect="1"/>
          </p:cNvPicPr>
          <p:nvPr/>
        </p:nvPicPr>
        <p:blipFill>
          <a:blip r:embed="rId2"/>
          <a:stretch>
            <a:fillRect/>
          </a:stretch>
        </p:blipFill>
        <p:spPr>
          <a:xfrm>
            <a:off x="1171522" y="1375244"/>
            <a:ext cx="9650172" cy="4648849"/>
          </a:xfrm>
          <a:prstGeom prst="rect">
            <a:avLst/>
          </a:prstGeom>
        </p:spPr>
      </p:pic>
      <p:cxnSp>
        <p:nvCxnSpPr>
          <p:cNvPr id="5" name="Connector: Elbow 4">
            <a:extLst>
              <a:ext uri="{FF2B5EF4-FFF2-40B4-BE49-F238E27FC236}">
                <a16:creationId xmlns:a16="http://schemas.microsoft.com/office/drawing/2014/main" id="{0B9AD3A4-885D-5412-8183-8C0089B95FA9}"/>
              </a:ext>
            </a:extLst>
          </p:cNvPr>
          <p:cNvCxnSpPr>
            <a:cxnSpLocks/>
          </p:cNvCxnSpPr>
          <p:nvPr/>
        </p:nvCxnSpPr>
        <p:spPr>
          <a:xfrm>
            <a:off x="7497909" y="3982214"/>
            <a:ext cx="2286171" cy="397762"/>
          </a:xfrm>
          <a:prstGeom prst="bentConnector3">
            <a:avLst>
              <a:gd name="adj1" fmla="val -396"/>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1">
            <a:extLst>
              <a:ext uri="{FF2B5EF4-FFF2-40B4-BE49-F238E27FC236}">
                <a16:creationId xmlns:a16="http://schemas.microsoft.com/office/drawing/2014/main" id="{5D859C4F-5B4D-A2F1-854D-D2082997A22A}"/>
              </a:ext>
            </a:extLst>
          </p:cNvPr>
          <p:cNvSpPr txBox="1">
            <a:spLocks/>
          </p:cNvSpPr>
          <p:nvPr/>
        </p:nvSpPr>
        <p:spPr>
          <a:xfrm>
            <a:off x="9193222" y="4186012"/>
            <a:ext cx="1954928" cy="3879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400" b="1" dirty="0"/>
              <a:t>2018:</a:t>
            </a:r>
            <a:br>
              <a:rPr lang="en-US" sz="1400" b="1" dirty="0"/>
            </a:br>
            <a:r>
              <a:rPr lang="en-US" sz="1400" b="1" dirty="0"/>
              <a:t>JAX</a:t>
            </a:r>
          </a:p>
        </p:txBody>
      </p:sp>
    </p:spTree>
    <p:extLst>
      <p:ext uri="{BB962C8B-B14F-4D97-AF65-F5344CB8AC3E}">
        <p14:creationId xmlns:p14="http://schemas.microsoft.com/office/powerpoint/2010/main" val="20592041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dirty="0"/>
              <a:t>Deep learning can be extremely valuable if the data has these properties:</a:t>
            </a:r>
          </a:p>
          <a:p>
            <a:pPr marL="1028700" lvl="1" indent="-342900">
              <a:buFont typeface="Arial" panose="020B0604020202020204" pitchFamily="34" charset="0"/>
              <a:buChar char="•"/>
            </a:pPr>
            <a:r>
              <a:rPr lang="en-US" sz="1600" dirty="0"/>
              <a:t>It is </a:t>
            </a:r>
            <a:r>
              <a:rPr lang="en-US" sz="1600" b="1" dirty="0"/>
              <a:t>high dimensional</a:t>
            </a:r>
            <a:r>
              <a:rPr lang="en-US" sz="1600" dirty="0"/>
              <a:t>.</a:t>
            </a:r>
          </a:p>
          <a:p>
            <a:pPr marL="1028700" lvl="1" indent="-342900">
              <a:buFont typeface="Arial" panose="020B0604020202020204" pitchFamily="34" charset="0"/>
              <a:buChar char="•"/>
            </a:pPr>
            <a:r>
              <a:rPr lang="en-US" sz="1600" b="1" dirty="0"/>
              <a:t>Each single feature itself is not very informative</a:t>
            </a:r>
            <a:r>
              <a:rPr lang="en-US" sz="1600" dirty="0"/>
              <a:t> but only a combination of them is.</a:t>
            </a:r>
          </a:p>
          <a:p>
            <a:pPr marL="1028700" lvl="1" indent="-342900">
              <a:buFont typeface="Arial" panose="020B0604020202020204" pitchFamily="34" charset="0"/>
              <a:buChar char="•"/>
            </a:pPr>
            <a:r>
              <a:rPr lang="en-US" sz="1600" b="1" dirty="0"/>
              <a:t>Large amounts of training data </a:t>
            </a:r>
            <a:r>
              <a:rPr lang="en-US" sz="1600" dirty="0"/>
              <a:t>are available.</a:t>
            </a:r>
          </a:p>
          <a:p>
            <a:pPr marL="342900" indent="-342900">
              <a:buFont typeface="Arial" panose="020B0604020202020204" pitchFamily="34" charset="0"/>
              <a:buChar char="•"/>
            </a:pPr>
            <a:r>
              <a:rPr lang="en-US" sz="1600" dirty="0"/>
              <a:t>For </a:t>
            </a:r>
            <a:r>
              <a:rPr lang="en-US" sz="1600" b="1" dirty="0"/>
              <a:t>tabular data, deep learning is therefore rarely the correct </a:t>
            </a:r>
            <a:r>
              <a:rPr lang="en-US" sz="1600" dirty="0"/>
              <a:t>model choice.</a:t>
            </a:r>
          </a:p>
          <a:p>
            <a:pPr marL="1028700" lvl="1" indent="-342900">
              <a:buFont typeface="Arial" panose="020B0604020202020204" pitchFamily="34" charset="0"/>
              <a:buChar char="•"/>
            </a:pPr>
            <a:r>
              <a:rPr lang="en-US" sz="1600" dirty="0"/>
              <a:t>Without extensive tuning, models like random forests or gradient boosting will outperform deep learning most of the time.</a:t>
            </a:r>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485900" lvl="2"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lvl="1" indent="0">
              <a:buNone/>
            </a:pPr>
            <a:endParaRPr lang="en-US" sz="1600" dirty="0"/>
          </a:p>
          <a:p>
            <a:pPr marL="1371600" lvl="2">
              <a:buFont typeface="Arial" panose="020B0604020202020204" pitchFamily="34" charset="0"/>
              <a:buChar char="•"/>
            </a:pPr>
            <a:r>
              <a:rPr lang="en-US" sz="1200" dirty="0">
                <a:solidFill>
                  <a:schemeClr val="accent5">
                    <a:lumMod val="60000"/>
                    <a:lumOff val="40000"/>
                  </a:schemeClr>
                </a:solidFill>
              </a:rPr>
              <a:t>Borisov, V. </a:t>
            </a:r>
            <a:r>
              <a:rPr lang="en-US" sz="1200" i="1" dirty="0">
                <a:solidFill>
                  <a:schemeClr val="accent5">
                    <a:lumMod val="60000"/>
                    <a:lumOff val="40000"/>
                  </a:schemeClr>
                </a:solidFill>
              </a:rPr>
              <a:t>et al.</a:t>
            </a:r>
            <a:r>
              <a:rPr lang="en-US" sz="1200" dirty="0">
                <a:solidFill>
                  <a:schemeClr val="accent5">
                    <a:lumMod val="60000"/>
                    <a:lumOff val="40000"/>
                  </a:schemeClr>
                </a:solidFill>
              </a:rPr>
              <a:t> Deep neural networks and tabular data: A survey. </a:t>
            </a:r>
            <a:r>
              <a:rPr lang="en-US" sz="1200" i="1" dirty="0" err="1">
                <a:solidFill>
                  <a:schemeClr val="accent5">
                    <a:lumMod val="60000"/>
                    <a:lumOff val="40000"/>
                  </a:schemeClr>
                </a:solidFill>
              </a:rPr>
              <a:t>arXiv</a:t>
            </a:r>
            <a:r>
              <a:rPr lang="en-US" sz="1200" i="1" dirty="0">
                <a:solidFill>
                  <a:schemeClr val="accent5">
                    <a:lumMod val="60000"/>
                    <a:lumOff val="40000"/>
                  </a:schemeClr>
                </a:solidFill>
              </a:rPr>
              <a:t> [</a:t>
            </a:r>
            <a:r>
              <a:rPr lang="en-US" sz="1200" i="1" dirty="0" err="1">
                <a:solidFill>
                  <a:schemeClr val="accent5">
                    <a:lumMod val="60000"/>
                    <a:lumOff val="40000"/>
                  </a:schemeClr>
                </a:solidFill>
              </a:rPr>
              <a:t>cs.LG</a:t>
            </a:r>
            <a:r>
              <a:rPr lang="en-US" sz="1200" i="1" dirty="0">
                <a:solidFill>
                  <a:schemeClr val="accent5">
                    <a:lumMod val="60000"/>
                    <a:lumOff val="40000"/>
                  </a:schemeClr>
                </a:solidFill>
              </a:rPr>
              <a:t>]</a:t>
            </a:r>
            <a:r>
              <a:rPr lang="en-US" sz="1200" dirty="0">
                <a:solidFill>
                  <a:schemeClr val="accent5">
                    <a:lumMod val="60000"/>
                    <a:lumOff val="40000"/>
                  </a:schemeClr>
                </a:solidFill>
              </a:rPr>
              <a:t> (2021)</a:t>
            </a:r>
          </a:p>
          <a:p>
            <a:pPr marL="1028700" lvl="1" indent="-342900">
              <a:buFont typeface="Arial" panose="020B0604020202020204" pitchFamily="34" charset="0"/>
              <a:buChar char="•"/>
            </a:pPr>
            <a:r>
              <a:rPr lang="en-US" sz="1600" dirty="0"/>
              <a:t>One exception is data with categorical features with many levels.</a:t>
            </a:r>
            <a:endParaRPr lang="en-US" sz="1400" dirty="0"/>
          </a:p>
        </p:txBody>
      </p:sp>
      <p:pic>
        <p:nvPicPr>
          <p:cNvPr id="4" name="Picture 3">
            <a:extLst>
              <a:ext uri="{FF2B5EF4-FFF2-40B4-BE49-F238E27FC236}">
                <a16:creationId xmlns:a16="http://schemas.microsoft.com/office/drawing/2014/main" id="{2CE4169A-412C-423E-AA53-E97659398EF4}"/>
              </a:ext>
            </a:extLst>
          </p:cNvPr>
          <p:cNvPicPr>
            <a:picLocks noChangeAspect="1"/>
          </p:cNvPicPr>
          <p:nvPr/>
        </p:nvPicPr>
        <p:blipFill>
          <a:blip r:embed="rId3"/>
          <a:stretch>
            <a:fillRect/>
          </a:stretch>
        </p:blipFill>
        <p:spPr>
          <a:xfrm>
            <a:off x="1702676" y="3166196"/>
            <a:ext cx="3763487" cy="2392775"/>
          </a:xfrm>
          <a:prstGeom prst="rect">
            <a:avLst/>
          </a:prstGeom>
        </p:spPr>
      </p:pic>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(1/3)</a:t>
            </a:r>
            <a:endParaRPr lang="en-DE" dirty="0"/>
          </a:p>
        </p:txBody>
      </p:sp>
    </p:spTree>
    <p:extLst>
      <p:ext uri="{BB962C8B-B14F-4D97-AF65-F5344CB8AC3E}">
        <p14:creationId xmlns:p14="http://schemas.microsoft.com/office/powerpoint/2010/main" val="3116347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5" end="15"/>
                                            </p:txEl>
                                          </p:spTgt>
                                        </p:tgtEl>
                                        <p:attrNameLst>
                                          <p:attrName>style.visibility</p:attrName>
                                        </p:attrNameLst>
                                      </p:cBhvr>
                                      <p:to>
                                        <p:strVal val="visible"/>
                                      </p:to>
                                    </p:set>
                                    <p:animEffect transition="in" filter="fade">
                                      <p:cBhvr>
                                        <p:cTn id="13" dur="500"/>
                                        <p:tgtEl>
                                          <p:spTgt spid="2">
                                            <p:txEl>
                                              <p:pRg st="15" end="1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6" end="16"/>
                                            </p:txEl>
                                          </p:spTgt>
                                        </p:tgtEl>
                                        <p:attrNameLst>
                                          <p:attrName>style.visibility</p:attrName>
                                        </p:attrNameLst>
                                      </p:cBhvr>
                                      <p:to>
                                        <p:strVal val="visible"/>
                                      </p:to>
                                    </p:set>
                                    <p:animEffect transition="in" filter="fade">
                                      <p:cBhvr>
                                        <p:cTn id="16" dur="500"/>
                                        <p:tgtEl>
                                          <p:spTgt spid="2">
                                            <p:txEl>
                                              <p:pRg st="16" end="1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9422441" cy="4739265"/>
          </a:xfrm>
        </p:spPr>
        <p:txBody>
          <a:bodyPr/>
          <a:lstStyle/>
          <a:p>
            <a:pPr marL="342900" indent="-342900">
              <a:buFont typeface="Arial" panose="020B0604020202020204" pitchFamily="34" charset="0"/>
              <a:buChar char="•"/>
            </a:pPr>
            <a:r>
              <a:rPr lang="en-US" sz="1600" b="1" dirty="0"/>
              <a:t>One promising use case for deep learning are tasks based on images </a:t>
            </a:r>
            <a:r>
              <a:rPr lang="en-US" sz="1600" dirty="0"/>
              <a:t>as they are characterized by:</a:t>
            </a:r>
          </a:p>
          <a:p>
            <a:pPr marL="1028700" lvl="1" indent="-342900">
              <a:buFont typeface="Arial" panose="020B0604020202020204" pitchFamily="34" charset="0"/>
              <a:buChar char="•"/>
            </a:pPr>
            <a:r>
              <a:rPr lang="en-US" sz="1600" dirty="0"/>
              <a:t>High dimensionality: a color image with 255 × 255 (3 Colors) pixels already has 195075 features. </a:t>
            </a:r>
          </a:p>
          <a:p>
            <a:pPr marL="1028700" lvl="1" indent="-342900">
              <a:buFont typeface="Arial" panose="020B0604020202020204" pitchFamily="34" charset="0"/>
              <a:buChar char="•"/>
            </a:pPr>
            <a:r>
              <a:rPr lang="en-US" sz="1600" dirty="0"/>
              <a:t>Informativeness: a single pixel is not meaningful but only a combination of pixels is.</a:t>
            </a:r>
          </a:p>
          <a:p>
            <a:pPr marL="1028700" lvl="1" indent="-342900">
              <a:buFont typeface="Arial" panose="020B0604020202020204" pitchFamily="34" charset="0"/>
              <a:buChar char="•"/>
            </a:pPr>
            <a:r>
              <a:rPr lang="en-US" sz="1600" dirty="0"/>
              <a:t>Training data: depending on the desired application, huge amounts of data are available.</a:t>
            </a:r>
          </a:p>
          <a:p>
            <a:pPr marL="342900" indent="-342900">
              <a:buFont typeface="Arial" panose="020B0604020202020204" pitchFamily="34" charset="0"/>
              <a:buChar char="•"/>
            </a:pPr>
            <a:r>
              <a:rPr lang="en-US" sz="1600" dirty="0"/>
              <a:t>Traditionally, Convolutional Neural Networks (CNNs) were the architecture of choice for tasks involving images. Now transformer-based architectures are taking off. Possible tasks include but are not limited to:</a:t>
            </a:r>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Wingdings" panose="05000000000000000000" pitchFamily="2" charset="2"/>
              <a:buChar char="§"/>
            </a:pPr>
            <a:endParaRPr lang="en-US" sz="1400" dirty="0"/>
          </a:p>
          <a:p>
            <a:pPr marL="1028700" lvl="1"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600" dirty="0"/>
          </a:p>
        </p:txBody>
      </p:sp>
      <p:pic>
        <p:nvPicPr>
          <p:cNvPr id="8" name="Picture 7">
            <a:extLst>
              <a:ext uri="{FF2B5EF4-FFF2-40B4-BE49-F238E27FC236}">
                <a16:creationId xmlns:a16="http://schemas.microsoft.com/office/drawing/2014/main" id="{CB750E13-D5B9-4F2F-91B9-DAED7C77A6F9}"/>
              </a:ext>
            </a:extLst>
          </p:cNvPr>
          <p:cNvPicPr>
            <a:picLocks noChangeAspect="1"/>
          </p:cNvPicPr>
          <p:nvPr/>
        </p:nvPicPr>
        <p:blipFill>
          <a:blip r:embed="rId2"/>
          <a:stretch>
            <a:fillRect/>
          </a:stretch>
        </p:blipFill>
        <p:spPr>
          <a:xfrm>
            <a:off x="10071395" y="982662"/>
            <a:ext cx="1445633" cy="1354138"/>
          </a:xfrm>
          <a:prstGeom prst="rect">
            <a:avLst/>
          </a:prstGeom>
        </p:spPr>
      </p:pic>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(2/3)</a:t>
            </a:r>
            <a:endParaRPr lang="en-DE" dirty="0"/>
          </a:p>
        </p:txBody>
      </p:sp>
      <p:pic>
        <p:nvPicPr>
          <p:cNvPr id="9" name="Picture 8">
            <a:extLst>
              <a:ext uri="{FF2B5EF4-FFF2-40B4-BE49-F238E27FC236}">
                <a16:creationId xmlns:a16="http://schemas.microsoft.com/office/drawing/2014/main" id="{498050D2-2052-49ED-AB19-8AB55124677A}"/>
              </a:ext>
            </a:extLst>
          </p:cNvPr>
          <p:cNvPicPr>
            <a:picLocks noChangeAspect="1"/>
          </p:cNvPicPr>
          <p:nvPr/>
        </p:nvPicPr>
        <p:blipFill>
          <a:blip r:embed="rId3"/>
          <a:stretch>
            <a:fillRect/>
          </a:stretch>
        </p:blipFill>
        <p:spPr>
          <a:xfrm>
            <a:off x="676619" y="2966644"/>
            <a:ext cx="2880926" cy="2362530"/>
          </a:xfrm>
          <a:prstGeom prst="rect">
            <a:avLst/>
          </a:prstGeom>
        </p:spPr>
      </p:pic>
      <p:sp>
        <p:nvSpPr>
          <p:cNvPr id="11" name="TextBox 10">
            <a:extLst>
              <a:ext uri="{FF2B5EF4-FFF2-40B4-BE49-F238E27FC236}">
                <a16:creationId xmlns:a16="http://schemas.microsoft.com/office/drawing/2014/main" id="{5F67B4A0-E0BE-405F-89CC-B63D371BC3AD}"/>
              </a:ext>
            </a:extLst>
          </p:cNvPr>
          <p:cNvSpPr txBox="1"/>
          <p:nvPr/>
        </p:nvSpPr>
        <p:spPr>
          <a:xfrm>
            <a:off x="988485" y="5427484"/>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13" name="Picture 12">
            <a:extLst>
              <a:ext uri="{FF2B5EF4-FFF2-40B4-BE49-F238E27FC236}">
                <a16:creationId xmlns:a16="http://schemas.microsoft.com/office/drawing/2014/main" id="{2F61032D-F844-46BD-A55B-621180A2A8E0}"/>
              </a:ext>
            </a:extLst>
          </p:cNvPr>
          <p:cNvPicPr>
            <a:picLocks noChangeAspect="1"/>
          </p:cNvPicPr>
          <p:nvPr/>
        </p:nvPicPr>
        <p:blipFill>
          <a:blip r:embed="rId4"/>
          <a:stretch>
            <a:fillRect/>
          </a:stretch>
        </p:blipFill>
        <p:spPr>
          <a:xfrm>
            <a:off x="4132826" y="2966644"/>
            <a:ext cx="3012130" cy="2362531"/>
          </a:xfrm>
          <a:prstGeom prst="rect">
            <a:avLst/>
          </a:prstGeom>
        </p:spPr>
      </p:pic>
      <p:sp>
        <p:nvSpPr>
          <p:cNvPr id="14" name="TextBox 13">
            <a:extLst>
              <a:ext uri="{FF2B5EF4-FFF2-40B4-BE49-F238E27FC236}">
                <a16:creationId xmlns:a16="http://schemas.microsoft.com/office/drawing/2014/main" id="{DD62A5BB-BD81-450F-B194-B096D75C391E}"/>
              </a:ext>
            </a:extLst>
          </p:cNvPr>
          <p:cNvSpPr txBox="1"/>
          <p:nvPr/>
        </p:nvSpPr>
        <p:spPr>
          <a:xfrm>
            <a:off x="4252899" y="5427484"/>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16" name="Picture 15">
            <a:extLst>
              <a:ext uri="{FF2B5EF4-FFF2-40B4-BE49-F238E27FC236}">
                <a16:creationId xmlns:a16="http://schemas.microsoft.com/office/drawing/2014/main" id="{530CD031-6B7C-431E-95AC-BD130F6E6EEE}"/>
              </a:ext>
            </a:extLst>
          </p:cNvPr>
          <p:cNvPicPr>
            <a:picLocks noChangeAspect="1"/>
          </p:cNvPicPr>
          <p:nvPr/>
        </p:nvPicPr>
        <p:blipFill>
          <a:blip r:embed="rId5"/>
          <a:stretch>
            <a:fillRect/>
          </a:stretch>
        </p:blipFill>
        <p:spPr>
          <a:xfrm>
            <a:off x="7840310" y="2966644"/>
            <a:ext cx="3634295" cy="2362530"/>
          </a:xfrm>
          <a:prstGeom prst="rect">
            <a:avLst/>
          </a:prstGeom>
        </p:spPr>
      </p:pic>
      <p:sp>
        <p:nvSpPr>
          <p:cNvPr id="17" name="TextBox 16">
            <a:extLst>
              <a:ext uri="{FF2B5EF4-FFF2-40B4-BE49-F238E27FC236}">
                <a16:creationId xmlns:a16="http://schemas.microsoft.com/office/drawing/2014/main" id="{F19348AB-D092-4699-BED6-D38BBDA359D9}"/>
              </a:ext>
            </a:extLst>
          </p:cNvPr>
          <p:cNvSpPr txBox="1"/>
          <p:nvPr/>
        </p:nvSpPr>
        <p:spPr>
          <a:xfrm>
            <a:off x="8109234" y="5411335"/>
            <a:ext cx="3096446" cy="523220"/>
          </a:xfrm>
          <a:prstGeom prst="rect">
            <a:avLst/>
          </a:prstGeom>
          <a:noFill/>
        </p:spPr>
        <p:txBody>
          <a:bodyPr wrap="square">
            <a:spAutoFit/>
          </a:bodyPr>
          <a:lstStyle/>
          <a:p>
            <a:r>
              <a:rPr lang="en-US" sz="1400" b="1"/>
              <a:t>Instance segmentation: </a:t>
            </a:r>
            <a:r>
              <a:rPr lang="en-US" sz="1400"/>
              <a:t>partition the image into segments</a:t>
            </a:r>
          </a:p>
        </p:txBody>
      </p:sp>
    </p:spTree>
    <p:extLst>
      <p:ext uri="{BB962C8B-B14F-4D97-AF65-F5344CB8AC3E}">
        <p14:creationId xmlns:p14="http://schemas.microsoft.com/office/powerpoint/2010/main" val="32173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F67B4A0-E0BE-405F-89CC-B63D371BC3AD}"/>
              </a:ext>
            </a:extLst>
          </p:cNvPr>
          <p:cNvSpPr txBox="1"/>
          <p:nvPr/>
        </p:nvSpPr>
        <p:spPr>
          <a:xfrm>
            <a:off x="877156" y="5394115"/>
            <a:ext cx="2989788" cy="738664"/>
          </a:xfrm>
          <a:prstGeom prst="rect">
            <a:avLst/>
          </a:prstGeom>
          <a:noFill/>
        </p:spPr>
        <p:txBody>
          <a:bodyPr wrap="square">
            <a:spAutoFit/>
          </a:bodyPr>
          <a:lstStyle/>
          <a:p>
            <a:r>
              <a:rPr lang="en-US" sz="1400" b="1"/>
              <a:t>Sentiment analysis: </a:t>
            </a:r>
            <a:r>
              <a:rPr lang="en-US" sz="1400"/>
              <a:t>systematically identify the emotional and subjective information in texts</a:t>
            </a:r>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8562351" cy="4739265"/>
          </a:xfrm>
        </p:spPr>
        <p:txBody>
          <a:bodyPr/>
          <a:lstStyle/>
          <a:p>
            <a:pPr marL="342900" indent="-342900">
              <a:buFont typeface="Arial" panose="020B0604020202020204" pitchFamily="34" charset="0"/>
              <a:buChar char="•"/>
            </a:pPr>
            <a:r>
              <a:rPr lang="en-US" sz="1600" b="1" dirty="0"/>
              <a:t>Another promising use case for deep learning are tasks based on text </a:t>
            </a:r>
            <a:r>
              <a:rPr lang="en-US" sz="1600" dirty="0"/>
              <a:t>as it is characterized by:</a:t>
            </a:r>
          </a:p>
          <a:p>
            <a:pPr marL="1028700" lvl="1" indent="-342900">
              <a:buFont typeface="Arial" panose="020B0604020202020204" pitchFamily="34" charset="0"/>
              <a:buChar char="•"/>
            </a:pPr>
            <a:r>
              <a:rPr lang="en-US" sz="1600" dirty="0"/>
              <a:t>High dimensionality: each word can be a single feature (300,000 words in German).</a:t>
            </a:r>
          </a:p>
          <a:p>
            <a:pPr marL="1028700" lvl="1" indent="-342900">
              <a:buFont typeface="Arial" panose="020B0604020202020204" pitchFamily="34" charset="0"/>
              <a:buChar char="•"/>
            </a:pPr>
            <a:r>
              <a:rPr lang="en-US" sz="1600" dirty="0"/>
              <a:t>Informativeness: a single word does not provide much context.</a:t>
            </a:r>
          </a:p>
          <a:p>
            <a:pPr marL="1028700" lvl="1" indent="-342900">
              <a:buFont typeface="Arial" panose="020B0604020202020204" pitchFamily="34" charset="0"/>
              <a:buChar char="•"/>
            </a:pPr>
            <a:r>
              <a:rPr lang="en-US" sz="1600" dirty="0"/>
              <a:t>Training data: huge amounts of text data available.</a:t>
            </a:r>
          </a:p>
          <a:p>
            <a:pPr marL="342900" indent="-342900">
              <a:buFont typeface="Arial" panose="020B0604020202020204" pitchFamily="34" charset="0"/>
              <a:buChar char="•"/>
            </a:pPr>
            <a:r>
              <a:rPr lang="en-US" sz="1600" dirty="0"/>
              <a:t>Traditionally, Recurrent Neural Networks (RNNs) and Long short-term memory (LSTM) were the architectures of choice for tasks involving text. Now transformer-based architectures are the unattainable state-of-the-art. Possible tasks include but are not limited to:</a:t>
            </a:r>
          </a:p>
          <a:p>
            <a:pPr marL="1028700" lvl="1" indent="-342900">
              <a:buFont typeface="Arial" panose="020B0604020202020204" pitchFamily="34" charset="0"/>
              <a:buChar char="•"/>
            </a:pPr>
            <a:endParaRPr lang="en-US" sz="1400" dirty="0"/>
          </a:p>
          <a:p>
            <a:pPr marL="971550" lvl="1" indent="-28575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600" dirty="0"/>
          </a:p>
        </p:txBody>
      </p:sp>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(3/3)</a:t>
            </a:r>
            <a:endParaRPr lang="en-DE" dirty="0"/>
          </a:p>
        </p:txBody>
      </p:sp>
      <p:sp>
        <p:nvSpPr>
          <p:cNvPr id="14" name="TextBox 13">
            <a:extLst>
              <a:ext uri="{FF2B5EF4-FFF2-40B4-BE49-F238E27FC236}">
                <a16:creationId xmlns:a16="http://schemas.microsoft.com/office/drawing/2014/main" id="{DD62A5BB-BD81-450F-B194-B096D75C391E}"/>
              </a:ext>
            </a:extLst>
          </p:cNvPr>
          <p:cNvSpPr txBox="1"/>
          <p:nvPr/>
        </p:nvSpPr>
        <p:spPr>
          <a:xfrm>
            <a:off x="4112644" y="5407452"/>
            <a:ext cx="3879560" cy="738664"/>
          </a:xfrm>
          <a:prstGeom prst="rect">
            <a:avLst/>
          </a:prstGeom>
          <a:noFill/>
        </p:spPr>
        <p:txBody>
          <a:bodyPr wrap="square">
            <a:spAutoFit/>
          </a:bodyPr>
          <a:lstStyle/>
          <a:p>
            <a:r>
              <a:rPr lang="en-US" sz="1400" b="1"/>
              <a:t>Machine translation: </a:t>
            </a:r>
            <a:r>
              <a:rPr lang="en-US" sz="1400"/>
              <a:t>predict likelihood of a sequence of words, typically modeling entire sentences in a single integrated model</a:t>
            </a:r>
          </a:p>
        </p:txBody>
      </p:sp>
      <p:sp>
        <p:nvSpPr>
          <p:cNvPr id="17" name="TextBox 16">
            <a:extLst>
              <a:ext uri="{FF2B5EF4-FFF2-40B4-BE49-F238E27FC236}">
                <a16:creationId xmlns:a16="http://schemas.microsoft.com/office/drawing/2014/main" id="{F19348AB-D092-4699-BED6-D38BBDA359D9}"/>
              </a:ext>
            </a:extLst>
          </p:cNvPr>
          <p:cNvSpPr txBox="1"/>
          <p:nvPr/>
        </p:nvSpPr>
        <p:spPr>
          <a:xfrm>
            <a:off x="8109234" y="5394115"/>
            <a:ext cx="3611071" cy="738664"/>
          </a:xfrm>
          <a:prstGeom prst="rect">
            <a:avLst/>
          </a:prstGeom>
          <a:noFill/>
        </p:spPr>
        <p:txBody>
          <a:bodyPr wrap="square">
            <a:spAutoFit/>
          </a:bodyPr>
          <a:lstStyle/>
          <a:p>
            <a:r>
              <a:rPr lang="en-US" sz="1400" b="1"/>
              <a:t>Speech recognition &amp; generation: </a:t>
            </a:r>
            <a:r>
              <a:rPr lang="en-US" sz="1400"/>
              <a:t>Extract features from audio data for downstream tasks, e.g. to classify emotions in speech</a:t>
            </a:r>
          </a:p>
        </p:txBody>
      </p:sp>
      <p:pic>
        <p:nvPicPr>
          <p:cNvPr id="4" name="Picture 3">
            <a:extLst>
              <a:ext uri="{FF2B5EF4-FFF2-40B4-BE49-F238E27FC236}">
                <a16:creationId xmlns:a16="http://schemas.microsoft.com/office/drawing/2014/main" id="{56EA5F13-3528-4379-937A-C2A9FE381EA4}"/>
              </a:ext>
            </a:extLst>
          </p:cNvPr>
          <p:cNvPicPr>
            <a:picLocks noChangeAspect="1"/>
          </p:cNvPicPr>
          <p:nvPr/>
        </p:nvPicPr>
        <p:blipFill>
          <a:blip r:embed="rId2"/>
          <a:stretch>
            <a:fillRect/>
          </a:stretch>
        </p:blipFill>
        <p:spPr>
          <a:xfrm>
            <a:off x="717395" y="3576501"/>
            <a:ext cx="3361834" cy="1203574"/>
          </a:xfrm>
          <a:prstGeom prst="rect">
            <a:avLst/>
          </a:prstGeom>
        </p:spPr>
      </p:pic>
      <p:pic>
        <p:nvPicPr>
          <p:cNvPr id="6" name="Picture 5">
            <a:extLst>
              <a:ext uri="{FF2B5EF4-FFF2-40B4-BE49-F238E27FC236}">
                <a16:creationId xmlns:a16="http://schemas.microsoft.com/office/drawing/2014/main" id="{FDECD057-45F0-431A-BAE1-99C9B2E51837}"/>
              </a:ext>
            </a:extLst>
          </p:cNvPr>
          <p:cNvPicPr>
            <a:picLocks noChangeAspect="1"/>
          </p:cNvPicPr>
          <p:nvPr/>
        </p:nvPicPr>
        <p:blipFill>
          <a:blip r:embed="rId3"/>
          <a:stretch>
            <a:fillRect/>
          </a:stretch>
        </p:blipFill>
        <p:spPr>
          <a:xfrm>
            <a:off x="4252899" y="3192269"/>
            <a:ext cx="3557307" cy="1973065"/>
          </a:xfrm>
          <a:prstGeom prst="rect">
            <a:avLst/>
          </a:prstGeom>
        </p:spPr>
      </p:pic>
      <p:pic>
        <p:nvPicPr>
          <p:cNvPr id="12" name="Picture 11">
            <a:extLst>
              <a:ext uri="{FF2B5EF4-FFF2-40B4-BE49-F238E27FC236}">
                <a16:creationId xmlns:a16="http://schemas.microsoft.com/office/drawing/2014/main" id="{7F5F60ED-63A9-44ED-AC67-869203531E7A}"/>
              </a:ext>
            </a:extLst>
          </p:cNvPr>
          <p:cNvPicPr>
            <a:picLocks noChangeAspect="1"/>
          </p:cNvPicPr>
          <p:nvPr/>
        </p:nvPicPr>
        <p:blipFill>
          <a:blip r:embed="rId4"/>
          <a:stretch>
            <a:fillRect/>
          </a:stretch>
        </p:blipFill>
        <p:spPr>
          <a:xfrm>
            <a:off x="8237188" y="3192269"/>
            <a:ext cx="3134541" cy="1973065"/>
          </a:xfrm>
          <a:prstGeom prst="rect">
            <a:avLst/>
          </a:prstGeom>
        </p:spPr>
      </p:pic>
      <p:pic>
        <p:nvPicPr>
          <p:cNvPr id="5" name="Picture 4">
            <a:extLst>
              <a:ext uri="{FF2B5EF4-FFF2-40B4-BE49-F238E27FC236}">
                <a16:creationId xmlns:a16="http://schemas.microsoft.com/office/drawing/2014/main" id="{02456D96-746B-3E6D-865B-250199414261}"/>
              </a:ext>
            </a:extLst>
          </p:cNvPr>
          <p:cNvPicPr>
            <a:picLocks noChangeAspect="1"/>
          </p:cNvPicPr>
          <p:nvPr/>
        </p:nvPicPr>
        <p:blipFill>
          <a:blip r:embed="rId5"/>
          <a:stretch>
            <a:fillRect/>
          </a:stretch>
        </p:blipFill>
        <p:spPr>
          <a:xfrm>
            <a:off x="9118124" y="878632"/>
            <a:ext cx="2356481" cy="1581660"/>
          </a:xfrm>
          <a:prstGeom prst="rect">
            <a:avLst/>
          </a:prstGeom>
        </p:spPr>
      </p:pic>
    </p:spTree>
    <p:extLst>
      <p:ext uri="{BB962C8B-B14F-4D97-AF65-F5344CB8AC3E}">
        <p14:creationId xmlns:p14="http://schemas.microsoft.com/office/powerpoint/2010/main" val="51682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Autonomous Driving</a:t>
            </a:r>
            <a:endParaRPr lang="en-DE" dirty="0"/>
          </a:p>
        </p:txBody>
      </p:sp>
      <p:sp>
        <p:nvSpPr>
          <p:cNvPr id="7" name="Content Placeholder 6">
            <a:extLst>
              <a:ext uri="{FF2B5EF4-FFF2-40B4-BE49-F238E27FC236}">
                <a16:creationId xmlns:a16="http://schemas.microsoft.com/office/drawing/2014/main" id="{1B504CD1-0ECC-42B1-A1B3-06751A8A98B8}"/>
              </a:ext>
            </a:extLst>
          </p:cNvPr>
          <p:cNvSpPr>
            <a:spLocks noGrp="1"/>
          </p:cNvSpPr>
          <p:nvPr>
            <p:ph idx="1"/>
          </p:nvPr>
        </p:nvSpPr>
        <p:spPr>
          <a:xfrm>
            <a:off x="7305964" y="1136073"/>
            <a:ext cx="4168641" cy="4351338"/>
          </a:xfrm>
        </p:spPr>
        <p:txBody>
          <a:bodyPr/>
          <a:lstStyle/>
          <a:p>
            <a:pPr marL="342900" indent="-342900">
              <a:buFont typeface="Arial" panose="020B0604020202020204" pitchFamily="34" charset="0"/>
              <a:buChar char="•"/>
            </a:pPr>
            <a:r>
              <a:rPr lang="en-US" dirty="0"/>
              <a:t>Google’s development of self-driving technology began on January 17, 2009, at the company’s secretive X lab.</a:t>
            </a:r>
          </a:p>
          <a:p>
            <a:pPr marL="342900" indent="-342900">
              <a:buFont typeface="Arial" panose="020B0604020202020204" pitchFamily="34" charset="0"/>
              <a:buChar char="•"/>
            </a:pPr>
            <a:r>
              <a:rPr lang="en-US" dirty="0"/>
              <a:t>By January 2020, 20 million miles of self-driving on public roads had been completed by Waymo. </a:t>
            </a:r>
            <a:endParaRPr lang="en-DE" dirty="0"/>
          </a:p>
        </p:txBody>
      </p:sp>
      <p:pic>
        <p:nvPicPr>
          <p:cNvPr id="5" name="Picture 4">
            <a:extLst>
              <a:ext uri="{FF2B5EF4-FFF2-40B4-BE49-F238E27FC236}">
                <a16:creationId xmlns:a16="http://schemas.microsoft.com/office/drawing/2014/main" id="{3B1F45EB-661E-4DC8-BE9F-7CD15964BE4E}"/>
              </a:ext>
            </a:extLst>
          </p:cNvPr>
          <p:cNvPicPr>
            <a:picLocks noChangeAspect="1"/>
          </p:cNvPicPr>
          <p:nvPr/>
        </p:nvPicPr>
        <p:blipFill>
          <a:blip r:embed="rId2"/>
          <a:stretch>
            <a:fillRect/>
          </a:stretch>
        </p:blipFill>
        <p:spPr>
          <a:xfrm>
            <a:off x="691376" y="1136073"/>
            <a:ext cx="6392167" cy="4401164"/>
          </a:xfrm>
          <a:prstGeom prst="rect">
            <a:avLst/>
          </a:prstGeom>
        </p:spPr>
      </p:pic>
    </p:spTree>
    <p:extLst>
      <p:ext uri="{BB962C8B-B14F-4D97-AF65-F5344CB8AC3E}">
        <p14:creationId xmlns:p14="http://schemas.microsoft.com/office/powerpoint/2010/main" val="26659914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a:t>
            </a:r>
            <a:r>
              <a:rPr lang="en-US" dirty="0" err="1"/>
              <a:t>AlphaFold</a:t>
            </a:r>
            <a:endParaRPr lang="en-DE" dirty="0"/>
          </a:p>
        </p:txBody>
      </p:sp>
      <p:pic>
        <p:nvPicPr>
          <p:cNvPr id="5" name="Content Placeholder 4">
            <a:extLst>
              <a:ext uri="{FF2B5EF4-FFF2-40B4-BE49-F238E27FC236}">
                <a16:creationId xmlns:a16="http://schemas.microsoft.com/office/drawing/2014/main" id="{C4003D3F-CF65-47B8-B8F2-110485DECD7F}"/>
              </a:ext>
            </a:extLst>
          </p:cNvPr>
          <p:cNvPicPr>
            <a:picLocks noGrp="1" noChangeAspect="1"/>
          </p:cNvPicPr>
          <p:nvPr>
            <p:ph idx="1"/>
          </p:nvPr>
        </p:nvPicPr>
        <p:blipFill>
          <a:blip r:embed="rId2"/>
          <a:stretch>
            <a:fillRect/>
          </a:stretch>
        </p:blipFill>
        <p:spPr>
          <a:xfrm>
            <a:off x="691375" y="1136073"/>
            <a:ext cx="5437130" cy="4351338"/>
          </a:xfrm>
        </p:spPr>
      </p:pic>
      <p:sp>
        <p:nvSpPr>
          <p:cNvPr id="9" name="Content Placeholder 6">
            <a:extLst>
              <a:ext uri="{FF2B5EF4-FFF2-40B4-BE49-F238E27FC236}">
                <a16:creationId xmlns:a16="http://schemas.microsoft.com/office/drawing/2014/main" id="{FDAD63DF-0586-43CF-BFFA-90EC034A8751}"/>
              </a:ext>
            </a:extLst>
          </p:cNvPr>
          <p:cNvSpPr txBox="1">
            <a:spLocks/>
          </p:cNvSpPr>
          <p:nvPr/>
        </p:nvSpPr>
        <p:spPr>
          <a:xfrm>
            <a:off x="6326909" y="1136073"/>
            <a:ext cx="5147696"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err="1"/>
              <a:t>AlphaFold</a:t>
            </a:r>
            <a:r>
              <a:rPr lang="en-US"/>
              <a:t> is a deep learning system, developed by Google DeepMind, for determining a protein’s 3D shape from its amino-acid sequence. </a:t>
            </a:r>
          </a:p>
          <a:p>
            <a:pPr marL="342900" indent="-342900">
              <a:buFont typeface="Arial" panose="020B0604020202020204" pitchFamily="34" charset="0"/>
              <a:buChar char="•"/>
            </a:pPr>
            <a:r>
              <a:rPr lang="en-US"/>
              <a:t>In 2018 and 2020, </a:t>
            </a:r>
            <a:r>
              <a:rPr lang="en-US" err="1"/>
              <a:t>AlphaFold</a:t>
            </a:r>
            <a:r>
              <a:rPr lang="en-US"/>
              <a:t> placed first in the overall rankings of the Critical Assessment of Techniques for Protein Structure Prediction (CASP).</a:t>
            </a:r>
            <a:endParaRPr lang="en-DE"/>
          </a:p>
        </p:txBody>
      </p:sp>
    </p:spTree>
    <p:extLst>
      <p:ext uri="{BB962C8B-B14F-4D97-AF65-F5344CB8AC3E}">
        <p14:creationId xmlns:p14="http://schemas.microsoft.com/office/powerpoint/2010/main" val="2323165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AlphaGo</a:t>
            </a:r>
            <a:endParaRPr lang="en-DE" dirty="0"/>
          </a:p>
        </p:txBody>
      </p:sp>
      <p:pic>
        <p:nvPicPr>
          <p:cNvPr id="5" name="Picture 4">
            <a:extLst>
              <a:ext uri="{FF2B5EF4-FFF2-40B4-BE49-F238E27FC236}">
                <a16:creationId xmlns:a16="http://schemas.microsoft.com/office/drawing/2014/main" id="{05755D9B-C5BF-4DC0-96ED-D0EB3FF504AE}"/>
              </a:ext>
            </a:extLst>
          </p:cNvPr>
          <p:cNvPicPr>
            <a:picLocks noChangeAspect="1"/>
          </p:cNvPicPr>
          <p:nvPr/>
        </p:nvPicPr>
        <p:blipFill>
          <a:blip r:embed="rId2"/>
          <a:stretch>
            <a:fillRect/>
          </a:stretch>
        </p:blipFill>
        <p:spPr>
          <a:xfrm>
            <a:off x="691376" y="1136073"/>
            <a:ext cx="6234745" cy="3408218"/>
          </a:xfrm>
          <a:prstGeom prst="rect">
            <a:avLst/>
          </a:prstGeom>
        </p:spPr>
      </p:pic>
      <p:sp>
        <p:nvSpPr>
          <p:cNvPr id="8" name="Content Placeholder 6">
            <a:extLst>
              <a:ext uri="{FF2B5EF4-FFF2-40B4-BE49-F238E27FC236}">
                <a16:creationId xmlns:a16="http://schemas.microsoft.com/office/drawing/2014/main" id="{5A83DDF2-DD1C-4352-A325-30FFEB5FCD41}"/>
              </a:ext>
            </a:extLst>
          </p:cNvPr>
          <p:cNvSpPr txBox="1">
            <a:spLocks/>
          </p:cNvSpPr>
          <p:nvPr/>
        </p:nvSpPr>
        <p:spPr>
          <a:xfrm>
            <a:off x="7056582" y="1136073"/>
            <a:ext cx="441802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AlphaGo, originally developed by DeepMind, is a deep learning system that plays the board game Go. In 2017, the Master version of AlphaGo beat Ke </a:t>
            </a:r>
            <a:r>
              <a:rPr lang="en-US" err="1"/>
              <a:t>Jie</a:t>
            </a:r>
            <a:r>
              <a:rPr lang="en-US"/>
              <a:t>, the number one ranked player in the world at the time. </a:t>
            </a:r>
          </a:p>
          <a:p>
            <a:pPr marL="342900" indent="-342900">
              <a:buFont typeface="Arial" panose="020B0604020202020204" pitchFamily="34" charset="0"/>
              <a:buChar char="•"/>
            </a:pPr>
            <a:r>
              <a:rPr lang="en-US"/>
              <a:t>While there are several extensions to AlphaGo (e.g., Master AlphaGo, AlphaGo Zero, </a:t>
            </a:r>
            <a:r>
              <a:rPr lang="en-US" err="1"/>
              <a:t>AlphaZero</a:t>
            </a:r>
            <a:r>
              <a:rPr lang="en-US"/>
              <a:t>, and </a:t>
            </a:r>
            <a:r>
              <a:rPr lang="en-US" err="1"/>
              <a:t>MuZero</a:t>
            </a:r>
            <a:r>
              <a:rPr lang="en-US"/>
              <a:t>), the main idea is the same: search for optimal moves based on knowledge acquired by machine learning.</a:t>
            </a:r>
            <a:endParaRPr lang="en-DE"/>
          </a:p>
        </p:txBody>
      </p:sp>
    </p:spTree>
    <p:extLst>
      <p:ext uri="{BB962C8B-B14F-4D97-AF65-F5344CB8AC3E}">
        <p14:creationId xmlns:p14="http://schemas.microsoft.com/office/powerpoint/2010/main" val="27402969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GitHub Copilot</a:t>
            </a:r>
            <a:endParaRPr lang="en-DE" dirty="0"/>
          </a:p>
        </p:txBody>
      </p:sp>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7056581" y="1672772"/>
            <a:ext cx="4418024" cy="326383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GitHub Copilot is a code assistant powered by Codex, a new AI system created by </a:t>
            </a:r>
            <a:r>
              <a:rPr lang="en-US" err="1"/>
              <a:t>OpenAI</a:t>
            </a:r>
            <a:r>
              <a:rPr lang="en-US"/>
              <a:t>. GitHub Copilot uses the context you’ve provided and synthesizes code to match.</a:t>
            </a:r>
          </a:p>
          <a:p>
            <a:pPr marL="342900" indent="-342900">
              <a:buFont typeface="Arial" panose="020B0604020202020204" pitchFamily="34" charset="0"/>
              <a:buChar char="•"/>
            </a:pPr>
            <a:r>
              <a:rPr lang="en-US"/>
              <a:t>Find more information here: </a:t>
            </a:r>
            <a:r>
              <a:rPr lang="en-US">
                <a:hlinkClick r:id="rId2"/>
              </a:rPr>
              <a:t>GitHub Copilot · Your AI pair programmer</a:t>
            </a:r>
            <a:r>
              <a:rPr lang="en-US"/>
              <a:t>.</a:t>
            </a:r>
            <a:endParaRPr lang="en-DE"/>
          </a:p>
        </p:txBody>
      </p:sp>
      <p:pic>
        <p:nvPicPr>
          <p:cNvPr id="3" name="Picture 2">
            <a:extLst>
              <a:ext uri="{FF2B5EF4-FFF2-40B4-BE49-F238E27FC236}">
                <a16:creationId xmlns:a16="http://schemas.microsoft.com/office/drawing/2014/main" id="{919683F8-FFFB-459D-A763-4B002C93E489}"/>
              </a:ext>
            </a:extLst>
          </p:cNvPr>
          <p:cNvPicPr>
            <a:picLocks noChangeAspect="1"/>
          </p:cNvPicPr>
          <p:nvPr/>
        </p:nvPicPr>
        <p:blipFill>
          <a:blip r:embed="rId3"/>
          <a:stretch>
            <a:fillRect/>
          </a:stretch>
        </p:blipFill>
        <p:spPr>
          <a:xfrm>
            <a:off x="691375" y="1672772"/>
            <a:ext cx="6171243" cy="3263834"/>
          </a:xfrm>
          <a:prstGeom prst="rect">
            <a:avLst/>
          </a:prstGeom>
        </p:spPr>
      </p:pic>
      <p:pic>
        <p:nvPicPr>
          <p:cNvPr id="9" name="Content Placeholder 8">
            <a:extLst>
              <a:ext uri="{FF2B5EF4-FFF2-40B4-BE49-F238E27FC236}">
                <a16:creationId xmlns:a16="http://schemas.microsoft.com/office/drawing/2014/main" id="{9F45C856-0411-43A2-BE12-50CC9579836D}"/>
              </a:ext>
            </a:extLst>
          </p:cNvPr>
          <p:cNvPicPr>
            <a:picLocks noGrp="1" noChangeAspect="1"/>
          </p:cNvPicPr>
          <p:nvPr>
            <p:ph idx="1"/>
          </p:nvPr>
        </p:nvPicPr>
        <p:blipFill>
          <a:blip r:embed="rId4"/>
          <a:stretch>
            <a:fillRect/>
          </a:stretch>
        </p:blipFill>
        <p:spPr>
          <a:xfrm>
            <a:off x="4618831" y="903844"/>
            <a:ext cx="1842654" cy="1842654"/>
          </a:xfrm>
        </p:spPr>
      </p:pic>
    </p:spTree>
    <p:extLst>
      <p:ext uri="{BB962C8B-B14F-4D97-AF65-F5344CB8AC3E}">
        <p14:creationId xmlns:p14="http://schemas.microsoft.com/office/powerpoint/2010/main" val="17668746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GPT-3</a:t>
            </a:r>
            <a:endParaRPr lang="en-DE" dirty="0"/>
          </a:p>
        </p:txBody>
      </p:sp>
      <p:pic>
        <p:nvPicPr>
          <p:cNvPr id="5" name="Picture 4">
            <a:extLst>
              <a:ext uri="{FF2B5EF4-FFF2-40B4-BE49-F238E27FC236}">
                <a16:creationId xmlns:a16="http://schemas.microsoft.com/office/drawing/2014/main" id="{49B07F1E-A279-468C-BA1D-7A24F856585B}"/>
              </a:ext>
            </a:extLst>
          </p:cNvPr>
          <p:cNvPicPr>
            <a:picLocks noChangeAspect="1"/>
          </p:cNvPicPr>
          <p:nvPr/>
        </p:nvPicPr>
        <p:blipFill>
          <a:blip r:embed="rId3"/>
          <a:stretch>
            <a:fillRect/>
          </a:stretch>
        </p:blipFill>
        <p:spPr>
          <a:xfrm>
            <a:off x="691376" y="1136073"/>
            <a:ext cx="6057767" cy="4053626"/>
          </a:xfrm>
          <a:prstGeom prst="rect">
            <a:avLst/>
          </a:prstGeom>
        </p:spPr>
      </p:pic>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7056583" y="1136073"/>
            <a:ext cx="441802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Generative Pre-trained Transformer 3 (GPT-3) is the third generation of the GPT model, introduced by </a:t>
            </a:r>
            <a:r>
              <a:rPr lang="en-US" dirty="0" err="1"/>
              <a:t>OpenAI</a:t>
            </a:r>
            <a:r>
              <a:rPr lang="en-US" dirty="0"/>
              <a:t> in May 2020, to produce human-like text. </a:t>
            </a:r>
          </a:p>
          <a:p>
            <a:pPr marL="342900" indent="-342900">
              <a:buFont typeface="Arial" panose="020B0604020202020204" pitchFamily="34" charset="0"/>
              <a:buChar char="•"/>
            </a:pPr>
            <a:r>
              <a:rPr lang="en-US" dirty="0"/>
              <a:t>There are 175 billion parameters to be learned by the algorithm, but the quality of the generated text is so high that it is hardly possible to distinguish it from a human-written text.</a:t>
            </a:r>
            <a:endParaRPr lang="en-DE" dirty="0"/>
          </a:p>
        </p:txBody>
      </p:sp>
    </p:spTree>
    <p:extLst>
      <p:ext uri="{BB962C8B-B14F-4D97-AF65-F5344CB8AC3E}">
        <p14:creationId xmlns:p14="http://schemas.microsoft.com/office/powerpoint/2010/main" val="16641765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DALL-E 2</a:t>
            </a:r>
            <a:endParaRPr lang="en-DE" dirty="0"/>
          </a:p>
        </p:txBody>
      </p:sp>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8439911" y="1136073"/>
            <a:ext cx="3034694" cy="36929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Dall-E-2 is a new AI system from January 2021 that can create realistic images and art from a description in natural language.</a:t>
            </a:r>
          </a:p>
          <a:p>
            <a:pPr marL="342900" indent="-342900">
              <a:buFont typeface="Arial" panose="020B0604020202020204" pitchFamily="34" charset="0"/>
              <a:buChar char="•"/>
            </a:pPr>
            <a:r>
              <a:rPr lang="en-US" dirty="0"/>
              <a:t>Find more information here: </a:t>
            </a:r>
            <a:r>
              <a:rPr lang="it-IT" dirty="0">
                <a:hlinkClick r:id="rId2"/>
              </a:rPr>
              <a:t>DALL·E 2 (openai.com)</a:t>
            </a:r>
            <a:r>
              <a:rPr lang="it-IT" dirty="0"/>
              <a:t>.</a:t>
            </a:r>
            <a:endParaRPr lang="en-DE" dirty="0"/>
          </a:p>
          <a:p>
            <a:pPr marL="342900" indent="-342900">
              <a:buFont typeface="Arial" panose="020B0604020202020204" pitchFamily="34" charset="0"/>
              <a:buChar char="•"/>
            </a:pPr>
            <a:endParaRPr lang="en-DE" dirty="0"/>
          </a:p>
        </p:txBody>
      </p:sp>
      <p:pic>
        <p:nvPicPr>
          <p:cNvPr id="3" name="Picture 2">
            <a:extLst>
              <a:ext uri="{FF2B5EF4-FFF2-40B4-BE49-F238E27FC236}">
                <a16:creationId xmlns:a16="http://schemas.microsoft.com/office/drawing/2014/main" id="{B70E7D21-F4C3-6729-C7FD-0A01EF4B71E2}"/>
              </a:ext>
            </a:extLst>
          </p:cNvPr>
          <p:cNvPicPr>
            <a:picLocks noChangeAspect="1"/>
          </p:cNvPicPr>
          <p:nvPr/>
        </p:nvPicPr>
        <p:blipFill>
          <a:blip r:embed="rId3"/>
          <a:stretch>
            <a:fillRect/>
          </a:stretch>
        </p:blipFill>
        <p:spPr>
          <a:xfrm>
            <a:off x="691376" y="1136073"/>
            <a:ext cx="7505699" cy="3842825"/>
          </a:xfrm>
          <a:prstGeom prst="rect">
            <a:avLst/>
          </a:prstGeom>
        </p:spPr>
      </p:pic>
    </p:spTree>
    <p:extLst>
      <p:ext uri="{BB962C8B-B14F-4D97-AF65-F5344CB8AC3E}">
        <p14:creationId xmlns:p14="http://schemas.microsoft.com/office/powerpoint/2010/main" val="13365312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Learning Introduction</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History, Use Cases, Example Applications </a:t>
            </a:r>
            <a:endParaRPr lang="en-DE" dirty="0"/>
          </a:p>
        </p:txBody>
      </p:sp>
    </p:spTree>
    <p:extLst>
      <p:ext uri="{BB962C8B-B14F-4D97-AF65-F5344CB8AC3E}">
        <p14:creationId xmlns:p14="http://schemas.microsoft.com/office/powerpoint/2010/main" val="29019029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Neural Network Basics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a:xfrm>
            <a:off x="638174" y="5548312"/>
            <a:ext cx="11031312" cy="664775"/>
          </a:xfrm>
        </p:spPr>
        <p:txBody>
          <a:bodyPr/>
          <a:lstStyle/>
          <a:p>
            <a:r>
              <a:rPr lang="en-US" dirty="0"/>
              <a:t>Fully-Connected NNs, Multilayer NNs, Deep NNs, Activation Functions, Forward Pass</a:t>
            </a:r>
            <a:endParaRPr lang="en-DE" dirty="0"/>
          </a:p>
        </p:txBody>
      </p:sp>
    </p:spTree>
    <p:extLst>
      <p:ext uri="{BB962C8B-B14F-4D97-AF65-F5344CB8AC3E}">
        <p14:creationId xmlns:p14="http://schemas.microsoft.com/office/powerpoint/2010/main" val="19287358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E350E5-290C-203B-91F2-9A97A8E880DD}"/>
              </a:ext>
            </a:extLst>
          </p:cNvPr>
          <p:cNvSpPr txBox="1"/>
          <p:nvPr/>
        </p:nvSpPr>
        <p:spPr>
          <a:xfrm>
            <a:off x="6991420" y="1136073"/>
            <a:ext cx="4229410" cy="2954655"/>
          </a:xfrm>
          <a:prstGeom prst="rect">
            <a:avLst/>
          </a:prstGeom>
          <a:noFill/>
        </p:spPr>
        <p:txBody>
          <a:bodyPr wrap="square">
            <a:spAutoFit/>
          </a:bodyPr>
          <a:lstStyle/>
          <a:p>
            <a:pPr marL="342900" indent="-342900">
              <a:buFont typeface="Arial" panose="020B0604020202020204" pitchFamily="34" charset="0"/>
              <a:buChar char="•"/>
            </a:pPr>
            <a:r>
              <a:rPr lang="en-GB" sz="1600" dirty="0"/>
              <a:t>A suitable choice of the activation function </a:t>
            </a:r>
            <a:r>
              <a:rPr lang="el-GR" sz="1600" dirty="0"/>
              <a:t>τ</a:t>
            </a:r>
            <a:r>
              <a:rPr lang="en-GB" sz="1600" dirty="0"/>
              <a:t> leads to known functions f(x).</a:t>
            </a:r>
          </a:p>
          <a:p>
            <a:pPr marL="1028700" lvl="1" indent="-342900">
              <a:buFont typeface="Arial" panose="020B0604020202020204" pitchFamily="34" charset="0"/>
              <a:buChar char="•"/>
            </a:pPr>
            <a:r>
              <a:rPr lang="en-GB" sz="1600" dirty="0"/>
              <a:t>The identity function gives us the simple linear regression:</a:t>
            </a:r>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r>
              <a:rPr lang="en-GB" sz="1600" dirty="0"/>
              <a:t>The logistic function (sigmoid function) gives us the logistic regression: </a:t>
            </a: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Wingdings" panose="05000000000000000000" pitchFamily="2" charset="2"/>
              <a:buChar char="§"/>
            </a:pPr>
            <a:endParaRPr lang="en-GB" sz="14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Fully-Connected Neural Networks</a:t>
            </a:r>
            <a:endParaRPr lang="en-DE" dirty="0"/>
          </a:p>
        </p:txBody>
      </p:sp>
      <p:sp>
        <p:nvSpPr>
          <p:cNvPr id="17" name="Content Placeholder 1">
            <a:extLst>
              <a:ext uri="{FF2B5EF4-FFF2-40B4-BE49-F238E27FC236}">
                <a16:creationId xmlns:a16="http://schemas.microsoft.com/office/drawing/2014/main" id="{8355E63C-02C9-4F12-8419-8813D69809D5}"/>
              </a:ext>
            </a:extLst>
          </p:cNvPr>
          <p:cNvSpPr txBox="1">
            <a:spLocks/>
          </p:cNvSpPr>
          <p:nvPr/>
        </p:nvSpPr>
        <p:spPr>
          <a:xfrm>
            <a:off x="691375" y="1136073"/>
            <a:ext cx="5378604" cy="6361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dirty="0"/>
              <a:t>The basic computational unit for neural networks is the perceptron. It is a weighted sum of input values plus bias term, transformed by a non-linear activation function, resulting in an output value (</a:t>
            </a:r>
            <a:r>
              <a:rPr lang="en-GB" sz="1600" dirty="0">
                <a:sym typeface="Wingdings" panose="05000000000000000000" pitchFamily="2" charset="2"/>
              </a:rPr>
              <a:t> </a:t>
            </a:r>
            <a:r>
              <a:rPr lang="en-GB" sz="1600" dirty="0"/>
              <a:t>single neuron).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pic>
        <p:nvPicPr>
          <p:cNvPr id="23" name="Picture 22">
            <a:extLst>
              <a:ext uri="{FF2B5EF4-FFF2-40B4-BE49-F238E27FC236}">
                <a16:creationId xmlns:a16="http://schemas.microsoft.com/office/drawing/2014/main" id="{51F6D6B2-00A3-495C-8271-1615C01BBDC0}"/>
              </a:ext>
            </a:extLst>
          </p:cNvPr>
          <p:cNvPicPr>
            <a:picLocks noChangeAspect="1"/>
          </p:cNvPicPr>
          <p:nvPr/>
        </p:nvPicPr>
        <p:blipFill>
          <a:blip r:embed="rId3"/>
          <a:stretch>
            <a:fillRect/>
          </a:stretch>
        </p:blipFill>
        <p:spPr>
          <a:xfrm>
            <a:off x="681839" y="2237351"/>
            <a:ext cx="5894801" cy="3863675"/>
          </a:xfrm>
          <a:prstGeom prst="rect">
            <a:avLst/>
          </a:prstGeom>
        </p:spPr>
      </p:pic>
      <p:pic>
        <p:nvPicPr>
          <p:cNvPr id="25" name="Picture 24">
            <a:extLst>
              <a:ext uri="{FF2B5EF4-FFF2-40B4-BE49-F238E27FC236}">
                <a16:creationId xmlns:a16="http://schemas.microsoft.com/office/drawing/2014/main" id="{81C1A609-F434-43C3-8CC5-6E4F99D85213}"/>
              </a:ext>
            </a:extLst>
          </p:cNvPr>
          <p:cNvPicPr>
            <a:picLocks noChangeAspect="1"/>
          </p:cNvPicPr>
          <p:nvPr/>
        </p:nvPicPr>
        <p:blipFill>
          <a:blip r:embed="rId4"/>
          <a:stretch>
            <a:fillRect/>
          </a:stretch>
        </p:blipFill>
        <p:spPr>
          <a:xfrm>
            <a:off x="8133893" y="2237351"/>
            <a:ext cx="1316279" cy="287266"/>
          </a:xfrm>
          <a:prstGeom prst="rect">
            <a:avLst/>
          </a:prstGeom>
        </p:spPr>
      </p:pic>
      <p:pic>
        <p:nvPicPr>
          <p:cNvPr id="27" name="Picture 26">
            <a:extLst>
              <a:ext uri="{FF2B5EF4-FFF2-40B4-BE49-F238E27FC236}">
                <a16:creationId xmlns:a16="http://schemas.microsoft.com/office/drawing/2014/main" id="{3EA59F11-F411-428D-B88C-745E9EE0ADE7}"/>
              </a:ext>
            </a:extLst>
          </p:cNvPr>
          <p:cNvPicPr>
            <a:picLocks noChangeAspect="1"/>
          </p:cNvPicPr>
          <p:nvPr/>
        </p:nvPicPr>
        <p:blipFill>
          <a:blip r:embed="rId5"/>
          <a:stretch>
            <a:fillRect/>
          </a:stretch>
        </p:blipFill>
        <p:spPr>
          <a:xfrm>
            <a:off x="8133893" y="3429000"/>
            <a:ext cx="2106549" cy="444383"/>
          </a:xfrm>
          <a:prstGeom prst="rect">
            <a:avLst/>
          </a:prstGeom>
        </p:spPr>
      </p:pic>
      <p:pic>
        <p:nvPicPr>
          <p:cNvPr id="4" name="Picture 3">
            <a:extLst>
              <a:ext uri="{FF2B5EF4-FFF2-40B4-BE49-F238E27FC236}">
                <a16:creationId xmlns:a16="http://schemas.microsoft.com/office/drawing/2014/main" id="{F55CBD09-1EFC-4884-1C31-03188DA5B266}"/>
              </a:ext>
            </a:extLst>
          </p:cNvPr>
          <p:cNvPicPr>
            <a:picLocks noChangeAspect="1"/>
          </p:cNvPicPr>
          <p:nvPr/>
        </p:nvPicPr>
        <p:blipFill>
          <a:blip r:embed="rId6"/>
          <a:stretch>
            <a:fillRect/>
          </a:stretch>
        </p:blipFill>
        <p:spPr>
          <a:xfrm>
            <a:off x="6663317" y="4301642"/>
            <a:ext cx="5047699" cy="1386938"/>
          </a:xfrm>
          <a:prstGeom prst="rect">
            <a:avLst/>
          </a:prstGeom>
        </p:spPr>
      </p:pic>
    </p:spTree>
    <p:extLst>
      <p:ext uri="{BB962C8B-B14F-4D97-AF65-F5344CB8AC3E}">
        <p14:creationId xmlns:p14="http://schemas.microsoft.com/office/powerpoint/2010/main" val="24319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CC10E0-E237-4A16-BB37-338315E4241F}"/>
              </a:ext>
            </a:extLst>
          </p:cNvPr>
          <p:cNvSpPr txBox="1"/>
          <p:nvPr/>
        </p:nvSpPr>
        <p:spPr>
          <a:xfrm>
            <a:off x="691269" y="1099111"/>
            <a:ext cx="5404731" cy="3299365"/>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GB" sz="1600" dirty="0">
                <a:latin typeface="Segoe UI Light" charset="0"/>
                <a:cs typeface="Segoe UI Light" charset="0"/>
              </a:rPr>
              <a:t>1) A single neuron is restricted to learning only linear decision boundaries. Thus, its performance on the following dataset is quite poor:</a:t>
            </a: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a:lnSpc>
                <a:spcPct val="90000"/>
              </a:lnSpc>
              <a:spcBef>
                <a:spcPts val="1000"/>
              </a:spcBef>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r>
              <a:rPr lang="en-GB" sz="1600" dirty="0">
                <a:latin typeface="Segoe UI Light" charset="0"/>
                <a:cs typeface="Segoe UI Light" charset="0"/>
              </a:rPr>
              <a:t>2) However, the neuron can easily separate the classes if the original features are transformed (e.g. from Cartesian to polar coordinates):</a:t>
            </a: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p:txBody>
      </p:sp>
      <p:pic>
        <p:nvPicPr>
          <p:cNvPr id="5" name="Picture 4">
            <a:extLst>
              <a:ext uri="{FF2B5EF4-FFF2-40B4-BE49-F238E27FC236}">
                <a16:creationId xmlns:a16="http://schemas.microsoft.com/office/drawing/2014/main" id="{529CFA98-393B-4E76-967A-083D348F473D}"/>
              </a:ext>
            </a:extLst>
          </p:cNvPr>
          <p:cNvPicPr>
            <a:picLocks noChangeAspect="1"/>
          </p:cNvPicPr>
          <p:nvPr/>
        </p:nvPicPr>
        <p:blipFill>
          <a:blip r:embed="rId2"/>
          <a:stretch>
            <a:fillRect/>
          </a:stretch>
        </p:blipFill>
        <p:spPr>
          <a:xfrm>
            <a:off x="717396" y="1911932"/>
            <a:ext cx="1166560" cy="1161798"/>
          </a:xfrm>
          <a:prstGeom prst="rect">
            <a:avLst/>
          </a:prstGeom>
        </p:spPr>
      </p:pic>
      <p:pic>
        <p:nvPicPr>
          <p:cNvPr id="7" name="Picture 6">
            <a:extLst>
              <a:ext uri="{FF2B5EF4-FFF2-40B4-BE49-F238E27FC236}">
                <a16:creationId xmlns:a16="http://schemas.microsoft.com/office/drawing/2014/main" id="{4A51EC2D-4AAB-4670-99F5-C8B6C41FA32D}"/>
              </a:ext>
            </a:extLst>
          </p:cNvPr>
          <p:cNvPicPr>
            <a:picLocks noChangeAspect="1"/>
          </p:cNvPicPr>
          <p:nvPr/>
        </p:nvPicPr>
        <p:blipFill>
          <a:blip r:embed="rId3"/>
          <a:stretch>
            <a:fillRect/>
          </a:stretch>
        </p:blipFill>
        <p:spPr>
          <a:xfrm>
            <a:off x="717396" y="4141865"/>
            <a:ext cx="1166560" cy="1161719"/>
          </a:xfrm>
          <a:prstGeom prst="rect">
            <a:avLst/>
          </a:prstGeom>
        </p:spPr>
      </p:pic>
      <p:sp>
        <p:nvSpPr>
          <p:cNvPr id="12" name="TextBox 11">
            <a:extLst>
              <a:ext uri="{FF2B5EF4-FFF2-40B4-BE49-F238E27FC236}">
                <a16:creationId xmlns:a16="http://schemas.microsoft.com/office/drawing/2014/main" id="{04CB1048-5C91-4239-A75B-3A99A26CAFEA}"/>
              </a:ext>
            </a:extLst>
          </p:cNvPr>
          <p:cNvSpPr txBox="1"/>
          <p:nvPr/>
        </p:nvSpPr>
        <p:spPr>
          <a:xfrm>
            <a:off x="6096000" y="1098164"/>
            <a:ext cx="5404731" cy="2984407"/>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US" sz="1600" dirty="0">
                <a:latin typeface="Segoe UI Light" charset="0"/>
                <a:cs typeface="Segoe UI Light" charset="0"/>
              </a:rPr>
              <a:t>3) Instead of classifying the data in the original representation:</a:t>
            </a: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r>
              <a:rPr lang="en-US" sz="1600" dirty="0">
                <a:latin typeface="Segoe UI Light" charset="0"/>
                <a:cs typeface="Segoe UI Light" charset="0"/>
              </a:rPr>
              <a:t>4) We classify it in a new feature space:</a:t>
            </a:r>
            <a:endParaRPr lang="en-GB" sz="1600" dirty="0">
              <a:latin typeface="Segoe UI Light" charset="0"/>
              <a:cs typeface="Segoe UI Light" charset="0"/>
            </a:endParaRPr>
          </a:p>
        </p:txBody>
      </p:sp>
      <p:pic>
        <p:nvPicPr>
          <p:cNvPr id="15" name="Picture 14">
            <a:extLst>
              <a:ext uri="{FF2B5EF4-FFF2-40B4-BE49-F238E27FC236}">
                <a16:creationId xmlns:a16="http://schemas.microsoft.com/office/drawing/2014/main" id="{EB93EE97-B6EF-4DA3-BFC5-A37741751A6C}"/>
              </a:ext>
            </a:extLst>
          </p:cNvPr>
          <p:cNvPicPr>
            <a:picLocks noChangeAspect="1"/>
          </p:cNvPicPr>
          <p:nvPr/>
        </p:nvPicPr>
        <p:blipFill>
          <a:blip r:embed="rId4"/>
          <a:stretch>
            <a:fillRect/>
          </a:stretch>
        </p:blipFill>
        <p:spPr>
          <a:xfrm>
            <a:off x="6155208" y="1740098"/>
            <a:ext cx="3207799" cy="1505465"/>
          </a:xfrm>
          <a:prstGeom prst="rect">
            <a:avLst/>
          </a:prstGeom>
        </p:spPr>
      </p:pic>
      <p:pic>
        <p:nvPicPr>
          <p:cNvPr id="17" name="Picture 16">
            <a:extLst>
              <a:ext uri="{FF2B5EF4-FFF2-40B4-BE49-F238E27FC236}">
                <a16:creationId xmlns:a16="http://schemas.microsoft.com/office/drawing/2014/main" id="{51F9855D-FD33-4B76-A8A6-A585C34CD85A}"/>
              </a:ext>
            </a:extLst>
          </p:cNvPr>
          <p:cNvPicPr>
            <a:picLocks noChangeAspect="1"/>
          </p:cNvPicPr>
          <p:nvPr/>
        </p:nvPicPr>
        <p:blipFill>
          <a:blip r:embed="rId5"/>
          <a:stretch>
            <a:fillRect/>
          </a:stretch>
        </p:blipFill>
        <p:spPr>
          <a:xfrm>
            <a:off x="6082989" y="4141865"/>
            <a:ext cx="5339412" cy="1458267"/>
          </a:xfrm>
          <a:prstGeom prst="rect">
            <a:avLst/>
          </a:prstGeom>
        </p:spPr>
      </p:pic>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5659426"/>
            <a:ext cx="10783228" cy="529509"/>
          </a:xfrm>
        </p:spPr>
        <p:txBody>
          <a:bodyPr/>
          <a:lstStyle/>
          <a:p>
            <a:pPr marL="342900" indent="-342900">
              <a:buFont typeface="Arial" panose="020B0604020202020204" pitchFamily="34" charset="0"/>
              <a:buChar char="•"/>
            </a:pPr>
            <a:r>
              <a:rPr lang="en-GB" sz="1600" dirty="0"/>
              <a:t>Individual neurons are used as building blocks to build more complicated architectures that transform the feature space. This allows us to efficiently learn functions that are more common in our universe.</a:t>
            </a: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Multilayer Neural Networks: Motivation (1/2)</a:t>
            </a:r>
            <a:endParaRPr lang="en-DE" dirty="0"/>
          </a:p>
        </p:txBody>
      </p:sp>
    </p:spTree>
    <p:extLst>
      <p:ext uri="{BB962C8B-B14F-4D97-AF65-F5344CB8AC3E}">
        <p14:creationId xmlns:p14="http://schemas.microsoft.com/office/powerpoint/2010/main" val="830084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fade">
                                      <p:cBhvr>
                                        <p:cTn id="15" dur="500"/>
                                        <p:tgtEl>
                                          <p:spTgt spid="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Effect transition="in" filter="fade">
                                      <p:cBhvr>
                                        <p:cTn id="31" dur="500"/>
                                        <p:tgtEl>
                                          <p:spTgt spid="12">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Arial" panose="020B0604020202020204" pitchFamily="34" charset="0"/>
              <a:buChar char="•"/>
            </a:pPr>
            <a:r>
              <a:rPr lang="en-GB" sz="1600" dirty="0"/>
              <a:t>So instead of a single neuron, we use more complex networks.</a:t>
            </a:r>
          </a:p>
          <a:p>
            <a:pPr marL="342900" indent="-342900">
              <a:buFont typeface="Arial" panose="020B0604020202020204" pitchFamily="34" charset="0"/>
              <a:buChar char="•"/>
            </a:pPr>
            <a:r>
              <a:rPr lang="en-GB" sz="1600" dirty="0"/>
              <a:t>Note: a multilayer neural network is still “just” a mathematical function f(x) that maps inputs to outputs (no magic involved although admittedly it can feel like magic). But the function f(x) can be complex. It is defined through the neural network architecture.</a:t>
            </a:r>
            <a:endParaRPr lang="en-US"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Multilayer Neural Networks: Motivation (2/2)</a:t>
            </a:r>
            <a:endParaRPr lang="en-DE" dirty="0"/>
          </a:p>
        </p:txBody>
      </p:sp>
      <p:pic>
        <p:nvPicPr>
          <p:cNvPr id="10" name="Picture 9">
            <a:extLst>
              <a:ext uri="{FF2B5EF4-FFF2-40B4-BE49-F238E27FC236}">
                <a16:creationId xmlns:a16="http://schemas.microsoft.com/office/drawing/2014/main" id="{F347DA5E-97A8-E42A-7921-FA13ECB12558}"/>
              </a:ext>
            </a:extLst>
          </p:cNvPr>
          <p:cNvPicPr>
            <a:picLocks noChangeAspect="1"/>
          </p:cNvPicPr>
          <p:nvPr/>
        </p:nvPicPr>
        <p:blipFill>
          <a:blip r:embed="rId2"/>
          <a:stretch>
            <a:fillRect/>
          </a:stretch>
        </p:blipFill>
        <p:spPr>
          <a:xfrm>
            <a:off x="717397" y="2549536"/>
            <a:ext cx="3448970" cy="3025412"/>
          </a:xfrm>
          <a:prstGeom prst="rect">
            <a:avLst/>
          </a:prstGeom>
        </p:spPr>
      </p:pic>
      <p:pic>
        <p:nvPicPr>
          <p:cNvPr id="13" name="Picture 12">
            <a:extLst>
              <a:ext uri="{FF2B5EF4-FFF2-40B4-BE49-F238E27FC236}">
                <a16:creationId xmlns:a16="http://schemas.microsoft.com/office/drawing/2014/main" id="{0845D58A-1E33-CBB0-9BC2-400C64D4DC4A}"/>
              </a:ext>
            </a:extLst>
          </p:cNvPr>
          <p:cNvPicPr>
            <a:picLocks noChangeAspect="1"/>
          </p:cNvPicPr>
          <p:nvPr/>
        </p:nvPicPr>
        <p:blipFill>
          <a:blip r:embed="rId3"/>
          <a:stretch>
            <a:fillRect/>
          </a:stretch>
        </p:blipFill>
        <p:spPr>
          <a:xfrm>
            <a:off x="5184630" y="2549535"/>
            <a:ext cx="6083144" cy="3172392"/>
          </a:xfrm>
          <a:prstGeom prst="rect">
            <a:avLst/>
          </a:prstGeom>
        </p:spPr>
      </p:pic>
    </p:spTree>
    <p:extLst>
      <p:ext uri="{BB962C8B-B14F-4D97-AF65-F5344CB8AC3E}">
        <p14:creationId xmlns:p14="http://schemas.microsoft.com/office/powerpoint/2010/main" val="41780055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Multilayer Neural Networks</a:t>
            </a:r>
            <a:endParaRPr lang="en-DE" dirty="0"/>
          </a:p>
        </p:txBody>
      </p:sp>
      <p:sp>
        <p:nvSpPr>
          <p:cNvPr id="8" name="Content Placeholder 1">
            <a:extLst>
              <a:ext uri="{FF2B5EF4-FFF2-40B4-BE49-F238E27FC236}">
                <a16:creationId xmlns:a16="http://schemas.microsoft.com/office/drawing/2014/main" id="{F39E601C-F918-8635-8842-6438C92CCA4B}"/>
              </a:ext>
            </a:extLst>
          </p:cNvPr>
          <p:cNvSpPr>
            <a:spLocks noGrp="1"/>
          </p:cNvSpPr>
          <p:nvPr>
            <p:ph idx="1"/>
          </p:nvPr>
        </p:nvSpPr>
        <p:spPr>
          <a:xfrm>
            <a:off x="717396" y="1136073"/>
            <a:ext cx="10783230" cy="4351338"/>
          </a:xfrm>
        </p:spPr>
        <p:txBody>
          <a:bodyPr/>
          <a:lstStyle/>
          <a:p>
            <a:pPr marL="342900" indent="-342900">
              <a:buFont typeface="Arial" panose="020B0604020202020204" pitchFamily="34" charset="0"/>
              <a:buChar char="•"/>
            </a:pPr>
            <a:r>
              <a:rPr lang="en-GB" sz="1800" dirty="0"/>
              <a:t>With multilayer neural networks we can approximate any continuous function -&gt; </a:t>
            </a:r>
            <a:r>
              <a:rPr lang="en-GB" sz="1800" b="1" dirty="0"/>
              <a:t>Universal approximation theorem.</a:t>
            </a:r>
          </a:p>
          <a:p>
            <a:pPr marL="342900" indent="-342900">
              <a:buFont typeface="Arial" panose="020B0604020202020204" pitchFamily="34" charset="0"/>
              <a:buChar char="•"/>
            </a:pPr>
            <a:r>
              <a:rPr lang="en-US" sz="1800" dirty="0"/>
              <a:t>Fully-connected multilayer neural networks are also known as plain / vanilla neural networks or multilayer </a:t>
            </a:r>
            <a:r>
              <a:rPr lang="en-US" sz="1800" dirty="0" err="1"/>
              <a:t>perceptrons</a:t>
            </a:r>
            <a:r>
              <a:rPr lang="en-US" sz="1800" dirty="0"/>
              <a:t> and describe the simplest neural network architecture where all neurons from one layer are connected to the neurons of the next layer (this does not have to be the case for more complex architectures).</a:t>
            </a:r>
            <a:endParaRPr lang="en-GB" sz="1800" dirty="0"/>
          </a:p>
          <a:p>
            <a:pPr marL="342900" indent="-342900">
              <a:buFont typeface="Arial" panose="020B0604020202020204" pitchFamily="34" charset="0"/>
              <a:buChar char="•"/>
            </a:pPr>
            <a:endParaRPr lang="en-GB" sz="1800" dirty="0"/>
          </a:p>
        </p:txBody>
      </p:sp>
      <p:pic>
        <p:nvPicPr>
          <p:cNvPr id="9" name="Picture 8">
            <a:extLst>
              <a:ext uri="{FF2B5EF4-FFF2-40B4-BE49-F238E27FC236}">
                <a16:creationId xmlns:a16="http://schemas.microsoft.com/office/drawing/2014/main" id="{59C42822-8EBF-40D2-3D60-98DA6117A358}"/>
              </a:ext>
            </a:extLst>
          </p:cNvPr>
          <p:cNvPicPr>
            <a:picLocks noChangeAspect="1"/>
          </p:cNvPicPr>
          <p:nvPr/>
        </p:nvPicPr>
        <p:blipFill>
          <a:blip r:embed="rId3"/>
          <a:stretch>
            <a:fillRect/>
          </a:stretch>
        </p:blipFill>
        <p:spPr>
          <a:xfrm>
            <a:off x="717397" y="3348680"/>
            <a:ext cx="5059289" cy="2537623"/>
          </a:xfrm>
          <a:prstGeom prst="rect">
            <a:avLst/>
          </a:prstGeom>
        </p:spPr>
      </p:pic>
    </p:spTree>
    <p:extLst>
      <p:ext uri="{BB962C8B-B14F-4D97-AF65-F5344CB8AC3E}">
        <p14:creationId xmlns:p14="http://schemas.microsoft.com/office/powerpoint/2010/main" val="13687509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a:extLst>
              <a:ext uri="{FF2B5EF4-FFF2-40B4-BE49-F238E27FC236}">
                <a16:creationId xmlns:a16="http://schemas.microsoft.com/office/drawing/2014/main" id="{F9992AF4-A502-45D6-8238-A636C8787546}"/>
              </a:ext>
            </a:extLst>
          </p:cNvPr>
          <p:cNvSpPr txBox="1">
            <a:spLocks/>
          </p:cNvSpPr>
          <p:nvPr/>
        </p:nvSpPr>
        <p:spPr>
          <a:xfrm>
            <a:off x="6152714" y="1136073"/>
            <a:ext cx="2464920"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The output neuron performs an affine transformation on its inputs:</a:t>
            </a: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22" name="Content Placeholder 1">
            <a:extLst>
              <a:ext uri="{FF2B5EF4-FFF2-40B4-BE49-F238E27FC236}">
                <a16:creationId xmlns:a16="http://schemas.microsoft.com/office/drawing/2014/main" id="{35739F92-B4E1-404C-B2B7-570F557D1E14}"/>
              </a:ext>
            </a:extLst>
          </p:cNvPr>
          <p:cNvSpPr txBox="1">
            <a:spLocks/>
          </p:cNvSpPr>
          <p:nvPr/>
        </p:nvSpPr>
        <p:spPr>
          <a:xfrm>
            <a:off x="8899518" y="1136073"/>
            <a:ext cx="2575085"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The output neuron performs a non-linear activation transformation on the weighted sum:</a:t>
            </a: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Multilayer Neural Networks: Forward Pass</a:t>
            </a:r>
            <a:endParaRPr lang="en-DE" dirty="0"/>
          </a:p>
        </p:txBody>
      </p:sp>
      <p:pic>
        <p:nvPicPr>
          <p:cNvPr id="6" name="Picture 5">
            <a:extLst>
              <a:ext uri="{FF2B5EF4-FFF2-40B4-BE49-F238E27FC236}">
                <a16:creationId xmlns:a16="http://schemas.microsoft.com/office/drawing/2014/main" id="{B2E0AE7A-B502-4173-A475-27CE36652DE7}"/>
              </a:ext>
            </a:extLst>
          </p:cNvPr>
          <p:cNvPicPr>
            <a:picLocks noChangeAspect="1"/>
          </p:cNvPicPr>
          <p:nvPr/>
        </p:nvPicPr>
        <p:blipFill>
          <a:blip r:embed="rId2"/>
          <a:stretch>
            <a:fillRect/>
          </a:stretch>
        </p:blipFill>
        <p:spPr>
          <a:xfrm>
            <a:off x="717397" y="2597233"/>
            <a:ext cx="2369820" cy="1955256"/>
          </a:xfrm>
          <a:prstGeom prst="rect">
            <a:avLst/>
          </a:prstGeom>
        </p:spPr>
      </p:pic>
      <p:sp>
        <p:nvSpPr>
          <p:cNvPr id="13" name="Content Placeholder 1">
            <a:extLst>
              <a:ext uri="{FF2B5EF4-FFF2-40B4-BE49-F238E27FC236}">
                <a16:creationId xmlns:a16="http://schemas.microsoft.com/office/drawing/2014/main" id="{F35BC82E-9AA3-4938-A17D-34EB3EFBCC76}"/>
              </a:ext>
            </a:extLst>
          </p:cNvPr>
          <p:cNvSpPr txBox="1">
            <a:spLocks/>
          </p:cNvSpPr>
          <p:nvPr/>
        </p:nvSpPr>
        <p:spPr>
          <a:xfrm>
            <a:off x="691375" y="1136073"/>
            <a:ext cx="2369820"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Each neuron in the hidden layer performs an affine transformation on the inputs:</a:t>
            </a:r>
            <a:endParaRPr lang="en-GB" sz="1600" dirty="0"/>
          </a:p>
        </p:txBody>
      </p:sp>
      <p:sp>
        <p:nvSpPr>
          <p:cNvPr id="14" name="Content Placeholder 1">
            <a:extLst>
              <a:ext uri="{FF2B5EF4-FFF2-40B4-BE49-F238E27FC236}">
                <a16:creationId xmlns:a16="http://schemas.microsoft.com/office/drawing/2014/main" id="{A82FDEC1-58AB-4FF7-90A7-7BD8FFC2A6EF}"/>
              </a:ext>
            </a:extLst>
          </p:cNvPr>
          <p:cNvSpPr>
            <a:spLocks noGrp="1"/>
          </p:cNvSpPr>
          <p:nvPr>
            <p:ph idx="1"/>
          </p:nvPr>
        </p:nvSpPr>
        <p:spPr>
          <a:xfrm>
            <a:off x="3423931" y="1136073"/>
            <a:ext cx="2369821" cy="4351338"/>
          </a:xfrm>
        </p:spPr>
        <p:txBody>
          <a:bodyPr/>
          <a:lstStyle/>
          <a:p>
            <a:pPr marL="342900" indent="-342900">
              <a:buFont typeface="Arial" panose="020B0604020202020204" pitchFamily="34" charset="0"/>
              <a:buChar char="•"/>
            </a:pPr>
            <a:r>
              <a:rPr lang="en-US" sz="1600" dirty="0"/>
              <a:t>Each hidden neuron performs a non-linear activation transformation on the weighted sum:</a:t>
            </a: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pic>
        <p:nvPicPr>
          <p:cNvPr id="8" name="Picture 7">
            <a:extLst>
              <a:ext uri="{FF2B5EF4-FFF2-40B4-BE49-F238E27FC236}">
                <a16:creationId xmlns:a16="http://schemas.microsoft.com/office/drawing/2014/main" id="{8C7F49C9-EAFF-49E8-800C-B5FA3949642B}"/>
              </a:ext>
            </a:extLst>
          </p:cNvPr>
          <p:cNvPicPr>
            <a:picLocks noChangeAspect="1"/>
          </p:cNvPicPr>
          <p:nvPr/>
        </p:nvPicPr>
        <p:blipFill>
          <a:blip r:embed="rId3"/>
          <a:stretch>
            <a:fillRect/>
          </a:stretch>
        </p:blipFill>
        <p:spPr>
          <a:xfrm>
            <a:off x="3446179" y="2603713"/>
            <a:ext cx="2369821" cy="1933192"/>
          </a:xfrm>
          <a:prstGeom prst="rect">
            <a:avLst/>
          </a:prstGeom>
        </p:spPr>
      </p:pic>
      <p:pic>
        <p:nvPicPr>
          <p:cNvPr id="10" name="Picture 9">
            <a:extLst>
              <a:ext uri="{FF2B5EF4-FFF2-40B4-BE49-F238E27FC236}">
                <a16:creationId xmlns:a16="http://schemas.microsoft.com/office/drawing/2014/main" id="{D182E465-4FEC-47F0-BB0E-C2CCCBEBB238}"/>
              </a:ext>
            </a:extLst>
          </p:cNvPr>
          <p:cNvPicPr>
            <a:picLocks noChangeAspect="1"/>
          </p:cNvPicPr>
          <p:nvPr/>
        </p:nvPicPr>
        <p:blipFill>
          <a:blip r:embed="rId4"/>
          <a:stretch>
            <a:fillRect/>
          </a:stretch>
        </p:blipFill>
        <p:spPr>
          <a:xfrm>
            <a:off x="6186453" y="2597233"/>
            <a:ext cx="2457371" cy="1955256"/>
          </a:xfrm>
          <a:prstGeom prst="rect">
            <a:avLst/>
          </a:prstGeom>
        </p:spPr>
      </p:pic>
      <p:pic>
        <p:nvPicPr>
          <p:cNvPr id="16" name="Picture 15">
            <a:extLst>
              <a:ext uri="{FF2B5EF4-FFF2-40B4-BE49-F238E27FC236}">
                <a16:creationId xmlns:a16="http://schemas.microsoft.com/office/drawing/2014/main" id="{9B48D719-2E36-4418-BC44-2419968BA02C}"/>
              </a:ext>
            </a:extLst>
          </p:cNvPr>
          <p:cNvPicPr>
            <a:picLocks noChangeAspect="1"/>
          </p:cNvPicPr>
          <p:nvPr/>
        </p:nvPicPr>
        <p:blipFill>
          <a:blip r:embed="rId5"/>
          <a:stretch>
            <a:fillRect/>
          </a:stretch>
        </p:blipFill>
        <p:spPr>
          <a:xfrm>
            <a:off x="8995026" y="2597233"/>
            <a:ext cx="2384068" cy="1955256"/>
          </a:xfrm>
          <a:prstGeom prst="rect">
            <a:avLst/>
          </a:prstGeom>
        </p:spPr>
      </p:pic>
      <p:sp>
        <p:nvSpPr>
          <p:cNvPr id="12" name="TextBox 11">
            <a:extLst>
              <a:ext uri="{FF2B5EF4-FFF2-40B4-BE49-F238E27FC236}">
                <a16:creationId xmlns:a16="http://schemas.microsoft.com/office/drawing/2014/main" id="{33BC89E2-A7C7-956C-E231-2036B52B5D33}"/>
              </a:ext>
            </a:extLst>
          </p:cNvPr>
          <p:cNvSpPr txBox="1"/>
          <p:nvPr/>
        </p:nvSpPr>
        <p:spPr>
          <a:xfrm>
            <a:off x="691375" y="4827492"/>
            <a:ext cx="10783228" cy="584775"/>
          </a:xfrm>
          <a:prstGeom prst="rect">
            <a:avLst/>
          </a:prstGeom>
          <a:noFill/>
        </p:spPr>
        <p:txBody>
          <a:bodyPr wrap="square">
            <a:spAutoFit/>
          </a:bodyPr>
          <a:lstStyle/>
          <a:p>
            <a:pPr marL="342900" indent="-342900">
              <a:buFont typeface="Arial" panose="020B0604020202020204" pitchFamily="34" charset="0"/>
              <a:buChar char="•"/>
            </a:pPr>
            <a:r>
              <a:rPr lang="en-US" sz="1600" dirty="0"/>
              <a:t>Following the computation from left to right is called a forward pass. It is how Neural Networks make their predictions.</a:t>
            </a:r>
            <a:endParaRPr lang="en-GB" sz="1600" dirty="0"/>
          </a:p>
        </p:txBody>
      </p:sp>
    </p:spTree>
    <p:extLst>
      <p:ext uri="{BB962C8B-B14F-4D97-AF65-F5344CB8AC3E}">
        <p14:creationId xmlns:p14="http://schemas.microsoft.com/office/powerpoint/2010/main" val="2495353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13" grpId="0"/>
      <p:bldP spid="14" grpId="0" build="p"/>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704385" y="331693"/>
            <a:ext cx="10783229" cy="998344"/>
          </a:xfrm>
        </p:spPr>
        <p:txBody>
          <a:bodyPr/>
          <a:lstStyle/>
          <a:p>
            <a:r>
              <a:rPr lang="en-US" dirty="0"/>
              <a:t>Activation Functions</a:t>
            </a:r>
            <a:endParaRPr lang="en-DE" dirty="0"/>
          </a:p>
        </p:txBody>
      </p:sp>
      <p:sp>
        <p:nvSpPr>
          <p:cNvPr id="4" name="Content Placeholder 3">
            <a:extLst>
              <a:ext uri="{FF2B5EF4-FFF2-40B4-BE49-F238E27FC236}">
                <a16:creationId xmlns:a16="http://schemas.microsoft.com/office/drawing/2014/main" id="{713F1007-B189-5948-D4DA-1BDCC4B47E3C}"/>
              </a:ext>
            </a:extLst>
          </p:cNvPr>
          <p:cNvSpPr>
            <a:spLocks noGrp="1"/>
          </p:cNvSpPr>
          <p:nvPr>
            <p:ph idx="1"/>
          </p:nvPr>
        </p:nvSpPr>
        <p:spPr>
          <a:xfrm>
            <a:off x="704385" y="1253331"/>
            <a:ext cx="10783229" cy="4351338"/>
          </a:xfrm>
        </p:spPr>
        <p:txBody>
          <a:bodyPr/>
          <a:lstStyle/>
          <a:p>
            <a:pPr marL="342900" indent="-342900">
              <a:buFont typeface="Arial" panose="020B0604020202020204" pitchFamily="34" charset="0"/>
              <a:buChar char="•"/>
            </a:pPr>
            <a:r>
              <a:rPr lang="en-US" dirty="0"/>
              <a:t>If the hidden layer neurons do not have a non-linear activation, the network can only learn linear decision boundaries. Currently the most popular choice for an activation function is the </a:t>
            </a:r>
            <a:r>
              <a:rPr lang="en-US" dirty="0" err="1"/>
              <a:t>ReLU</a:t>
            </a:r>
            <a:r>
              <a:rPr lang="en-US" dirty="0"/>
              <a:t> (rectified linear unit). Another popular activation function is the sigmoid / logistic function, especially in the output layer to transform the values into probabilities</a:t>
            </a:r>
          </a:p>
        </p:txBody>
      </p:sp>
      <p:pic>
        <p:nvPicPr>
          <p:cNvPr id="7" name="Picture 6">
            <a:extLst>
              <a:ext uri="{FF2B5EF4-FFF2-40B4-BE49-F238E27FC236}">
                <a16:creationId xmlns:a16="http://schemas.microsoft.com/office/drawing/2014/main" id="{FC06C5DE-7084-F165-AFB5-4238301B846D}"/>
              </a:ext>
            </a:extLst>
          </p:cNvPr>
          <p:cNvPicPr>
            <a:picLocks noChangeAspect="1"/>
          </p:cNvPicPr>
          <p:nvPr/>
        </p:nvPicPr>
        <p:blipFill>
          <a:blip r:embed="rId3"/>
          <a:stretch>
            <a:fillRect/>
          </a:stretch>
        </p:blipFill>
        <p:spPr>
          <a:xfrm>
            <a:off x="940436" y="3468915"/>
            <a:ext cx="4436144" cy="2121251"/>
          </a:xfrm>
          <a:prstGeom prst="rect">
            <a:avLst/>
          </a:prstGeom>
        </p:spPr>
      </p:pic>
      <p:pic>
        <p:nvPicPr>
          <p:cNvPr id="11" name="Picture 10">
            <a:extLst>
              <a:ext uri="{FF2B5EF4-FFF2-40B4-BE49-F238E27FC236}">
                <a16:creationId xmlns:a16="http://schemas.microsoft.com/office/drawing/2014/main" id="{56935D8D-E165-39DD-F219-A2FE7466644D}"/>
              </a:ext>
            </a:extLst>
          </p:cNvPr>
          <p:cNvPicPr>
            <a:picLocks noChangeAspect="1"/>
          </p:cNvPicPr>
          <p:nvPr/>
        </p:nvPicPr>
        <p:blipFill>
          <a:blip r:embed="rId4"/>
          <a:stretch>
            <a:fillRect/>
          </a:stretch>
        </p:blipFill>
        <p:spPr>
          <a:xfrm>
            <a:off x="6234173" y="3429000"/>
            <a:ext cx="4436144" cy="2401457"/>
          </a:xfrm>
          <a:prstGeom prst="rect">
            <a:avLst/>
          </a:prstGeom>
        </p:spPr>
      </p:pic>
      <p:sp>
        <p:nvSpPr>
          <p:cNvPr id="18" name="Content Placeholder 1">
            <a:extLst>
              <a:ext uri="{FF2B5EF4-FFF2-40B4-BE49-F238E27FC236}">
                <a16:creationId xmlns:a16="http://schemas.microsoft.com/office/drawing/2014/main" id="{FC24F639-381A-FBFB-B104-D6890FE372A9}"/>
              </a:ext>
            </a:extLst>
          </p:cNvPr>
          <p:cNvSpPr txBox="1">
            <a:spLocks/>
          </p:cNvSpPr>
          <p:nvPr/>
        </p:nvSpPr>
        <p:spPr>
          <a:xfrm>
            <a:off x="1074056" y="2957955"/>
            <a:ext cx="4093029" cy="4266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err="1"/>
              <a:t>ReLU</a:t>
            </a:r>
            <a:endParaRPr lang="en-GB" dirty="0"/>
          </a:p>
        </p:txBody>
      </p:sp>
      <p:sp>
        <p:nvSpPr>
          <p:cNvPr id="20" name="Content Placeholder 1">
            <a:extLst>
              <a:ext uri="{FF2B5EF4-FFF2-40B4-BE49-F238E27FC236}">
                <a16:creationId xmlns:a16="http://schemas.microsoft.com/office/drawing/2014/main" id="{1E124547-E59B-33FA-88B0-ECCFB5E680E4}"/>
              </a:ext>
            </a:extLst>
          </p:cNvPr>
          <p:cNvSpPr txBox="1">
            <a:spLocks/>
          </p:cNvSpPr>
          <p:nvPr/>
        </p:nvSpPr>
        <p:spPr>
          <a:xfrm>
            <a:off x="6405730" y="2957955"/>
            <a:ext cx="4093029" cy="4266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Sigmoid</a:t>
            </a:r>
            <a:endParaRPr lang="en-GB" dirty="0"/>
          </a:p>
        </p:txBody>
      </p:sp>
    </p:spTree>
    <p:extLst>
      <p:ext uri="{BB962C8B-B14F-4D97-AF65-F5344CB8AC3E}">
        <p14:creationId xmlns:p14="http://schemas.microsoft.com/office/powerpoint/2010/main" val="4936142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Arial" panose="020B0604020202020204" pitchFamily="34" charset="0"/>
              <a:buChar char="•"/>
            </a:pPr>
            <a:r>
              <a:rPr lang="en-GB" sz="1800" dirty="0"/>
              <a:t>It is critical to feed a classifier the “right” features in order for it to perform well.</a:t>
            </a:r>
          </a:p>
          <a:p>
            <a:pPr marL="342900" indent="-342900">
              <a:buFont typeface="Arial" panose="020B0604020202020204" pitchFamily="34" charset="0"/>
              <a:buChar char="•"/>
            </a:pPr>
            <a:r>
              <a:rPr lang="en-GB" sz="1800" dirty="0"/>
              <a:t>Before deep learning took off, features for tasks like machine vision and speech recognition were “hand-designed” by domain experts. This step of the machine learning pipeline is called feature engineering.</a:t>
            </a:r>
          </a:p>
          <a:p>
            <a:pPr marL="342900" indent="-342900">
              <a:buFont typeface="Arial" panose="020B0604020202020204" pitchFamily="34" charset="0"/>
              <a:buChar char="•"/>
            </a:pPr>
            <a:r>
              <a:rPr lang="en-GB" sz="1800" dirty="0"/>
              <a:t>The single biggest reason DL is so important is that it automates most feature engineering. This is called </a:t>
            </a:r>
            <a:r>
              <a:rPr lang="en-GB" sz="1800" b="1" dirty="0"/>
              <a:t>representation learning.</a:t>
            </a:r>
            <a:endParaRPr lang="en-GB" sz="1800" dirty="0">
              <a:ea typeface="+mn-ea"/>
            </a:endParaRP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Representation Learning</a:t>
            </a:r>
            <a:endParaRPr lang="en-DE"/>
          </a:p>
        </p:txBody>
      </p:sp>
    </p:spTree>
    <p:extLst>
      <p:ext uri="{BB962C8B-B14F-4D97-AF65-F5344CB8AC3E}">
        <p14:creationId xmlns:p14="http://schemas.microsoft.com/office/powerpoint/2010/main" val="8895236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Networks</a:t>
            </a:r>
            <a:endParaRPr lang="en-DE" dirty="0"/>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717396" y="1136578"/>
            <a:ext cx="10757208" cy="2157543"/>
          </a:xfrm>
        </p:spPr>
        <p:txBody>
          <a:bodyPr/>
          <a:lstStyle/>
          <a:p>
            <a:pPr marL="285750" indent="-285750">
              <a:buFont typeface="Arial" panose="020B0604020202020204" pitchFamily="34" charset="0"/>
              <a:buChar char="•"/>
            </a:pPr>
            <a:r>
              <a:rPr lang="en-US" sz="1600" dirty="0"/>
              <a:t>Why deep networks?</a:t>
            </a:r>
          </a:p>
          <a:p>
            <a:pPr marL="1028700" lvl="1" indent="-342900">
              <a:buFont typeface="Arial" panose="020B0604020202020204" pitchFamily="34" charset="0"/>
              <a:buChar char="•"/>
            </a:pPr>
            <a:r>
              <a:rPr lang="en-US" sz="1600" dirty="0"/>
              <a:t>Multiple layers allow for the efficient extraction of more and more abstract representations. Each layer adds non-linearity to the model</a:t>
            </a:r>
          </a:p>
          <a:p>
            <a:pPr marL="342900" indent="-342900">
              <a:buFont typeface="Arial" panose="020B0604020202020204" pitchFamily="34" charset="0"/>
              <a:buChar char="•"/>
            </a:pPr>
            <a:r>
              <a:rPr lang="en-US" sz="1600" dirty="0"/>
              <a:t>Neural networks today can have hundreds of hidden layers. Historically, the training of such networks was challenging but it was made possible through various advances (some already mentioned before):</a:t>
            </a:r>
          </a:p>
          <a:p>
            <a:pPr marL="1028700" lvl="1" indent="-342900">
              <a:buFont typeface="Arial" panose="020B0604020202020204" pitchFamily="34" charset="0"/>
              <a:buChar char="•"/>
            </a:pPr>
            <a:r>
              <a:rPr lang="en-US" sz="1600" dirty="0"/>
              <a:t>New activation functions (</a:t>
            </a:r>
            <a:r>
              <a:rPr lang="en-US" sz="1600" dirty="0" err="1"/>
              <a:t>ReLU</a:t>
            </a:r>
            <a:r>
              <a:rPr lang="en-US" sz="1600" dirty="0"/>
              <a:t>) that solved a problem known as “vanishing gradients”</a:t>
            </a:r>
          </a:p>
          <a:p>
            <a:pPr marL="1028700" lvl="1" indent="-342900">
              <a:buFont typeface="Arial" panose="020B0604020202020204" pitchFamily="34" charset="0"/>
              <a:buChar char="•"/>
            </a:pPr>
            <a:r>
              <a:rPr lang="en-US" sz="1600" dirty="0"/>
              <a:t>New hardware that cut down training time (GPUs)</a:t>
            </a:r>
          </a:p>
          <a:p>
            <a:pPr marL="1028700" lvl="1" indent="-342900">
              <a:buFont typeface="Arial" panose="020B0604020202020204" pitchFamily="34" charset="0"/>
              <a:buChar char="•"/>
            </a:pPr>
            <a:r>
              <a:rPr lang="en-US" sz="1600" dirty="0"/>
              <a:t>Order of magnitudes more data which benefits from the capacity of deep neural networks to learn complex functions. When dataset sizes are small, other models (such as SVMs) and techniques (such as feature engineering) often outperform deep neural networks</a:t>
            </a:r>
          </a:p>
          <a:p>
            <a:pPr marL="1028700" lvl="1" indent="-342900">
              <a:buFont typeface="Arial" panose="020B0604020202020204" pitchFamily="34" charset="0"/>
              <a:buChar char="•"/>
            </a:pPr>
            <a:r>
              <a:rPr lang="en-US" sz="1600" dirty="0"/>
              <a:t>Novel architectures that are capable of handling complex (unstructured) data </a:t>
            </a:r>
            <a:r>
              <a:rPr lang="en-US" sz="1600" dirty="0">
                <a:sym typeface="Wingdings" panose="05000000000000000000" pitchFamily="2" charset="2"/>
              </a:rPr>
              <a:t> e.g. CNNs for image / grid data, Transformers for text / sequence data.</a:t>
            </a:r>
          </a:p>
          <a:p>
            <a:pPr marL="1028700" lvl="1" indent="-342900">
              <a:buFont typeface="Arial" panose="020B0604020202020204" pitchFamily="34" charset="0"/>
              <a:buChar char="•"/>
            </a:pPr>
            <a:r>
              <a:rPr lang="en-US" sz="1600" dirty="0">
                <a:sym typeface="Wingdings" panose="05000000000000000000" pitchFamily="2" charset="2"/>
              </a:rPr>
              <a:t>Better optimization and regularization methods</a:t>
            </a:r>
          </a:p>
        </p:txBody>
      </p:sp>
    </p:spTree>
    <p:extLst>
      <p:ext uri="{BB962C8B-B14F-4D97-AF65-F5344CB8AC3E}">
        <p14:creationId xmlns:p14="http://schemas.microsoft.com/office/powerpoint/2010/main" val="30483441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Networks</a:t>
            </a:r>
            <a:endParaRPr lang="en-DE" dirty="0"/>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757219" y="4748922"/>
            <a:ext cx="10717385" cy="1085328"/>
          </a:xfrm>
        </p:spPr>
        <p:txBody>
          <a:bodyPr/>
          <a:lstStyle/>
          <a:p>
            <a:pPr marL="342900" indent="-342900">
              <a:buFont typeface="Arial" panose="020B0604020202020204" pitchFamily="34" charset="0"/>
              <a:buChar char="•"/>
            </a:pPr>
            <a:r>
              <a:rPr lang="en-US" sz="1600" dirty="0">
                <a:sym typeface="Wingdings" panose="05000000000000000000" pitchFamily="2" charset="2"/>
              </a:rPr>
              <a:t>Note: state-of-the-art neural network architectures are much more sophisticated than the simple fully-connected architectures described here.</a:t>
            </a:r>
          </a:p>
          <a:p>
            <a:pPr marL="342900" indent="-342900">
              <a:buFont typeface="Arial" panose="020B0604020202020204" pitchFamily="34" charset="0"/>
              <a:buChar char="•"/>
            </a:pPr>
            <a:r>
              <a:rPr lang="en-US" sz="1600" dirty="0">
                <a:sym typeface="Wingdings" panose="05000000000000000000" pitchFamily="2" charset="2"/>
              </a:rPr>
              <a:t>Deep Learning Engineer / Researcher is a full time profession and most of the people dedicating their career to it are really clever ;) </a:t>
            </a:r>
          </a:p>
        </p:txBody>
      </p:sp>
      <p:pic>
        <p:nvPicPr>
          <p:cNvPr id="5" name="Picture 4">
            <a:extLst>
              <a:ext uri="{FF2B5EF4-FFF2-40B4-BE49-F238E27FC236}">
                <a16:creationId xmlns:a16="http://schemas.microsoft.com/office/drawing/2014/main" id="{FD943CC9-F5EA-46D7-8276-7FBA98026BB9}"/>
              </a:ext>
            </a:extLst>
          </p:cNvPr>
          <p:cNvPicPr>
            <a:picLocks noChangeAspect="1"/>
          </p:cNvPicPr>
          <p:nvPr/>
        </p:nvPicPr>
        <p:blipFill>
          <a:blip r:embed="rId2"/>
          <a:stretch>
            <a:fillRect/>
          </a:stretch>
        </p:blipFill>
        <p:spPr>
          <a:xfrm>
            <a:off x="691375" y="1121646"/>
            <a:ext cx="5516463" cy="3333329"/>
          </a:xfrm>
          <a:prstGeom prst="rect">
            <a:avLst/>
          </a:prstGeom>
        </p:spPr>
      </p:pic>
      <p:pic>
        <p:nvPicPr>
          <p:cNvPr id="6" name="Picture 5">
            <a:extLst>
              <a:ext uri="{FF2B5EF4-FFF2-40B4-BE49-F238E27FC236}">
                <a16:creationId xmlns:a16="http://schemas.microsoft.com/office/drawing/2014/main" id="{584E563C-6E1D-819C-5B8C-62D5A05CDA49}"/>
              </a:ext>
            </a:extLst>
          </p:cNvPr>
          <p:cNvPicPr>
            <a:picLocks noChangeAspect="1"/>
          </p:cNvPicPr>
          <p:nvPr/>
        </p:nvPicPr>
        <p:blipFill>
          <a:blip r:embed="rId3"/>
          <a:stretch>
            <a:fillRect/>
          </a:stretch>
        </p:blipFill>
        <p:spPr>
          <a:xfrm>
            <a:off x="6770434" y="1623984"/>
            <a:ext cx="4704170" cy="2055387"/>
          </a:xfrm>
          <a:prstGeom prst="rect">
            <a:avLst/>
          </a:prstGeom>
        </p:spPr>
      </p:pic>
    </p:spTree>
    <p:extLst>
      <p:ext uri="{BB962C8B-B14F-4D97-AF65-F5344CB8AC3E}">
        <p14:creationId xmlns:p14="http://schemas.microsoft.com/office/powerpoint/2010/main" val="2803580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dirty="0"/>
              <a:t>Deep learning is a </a:t>
            </a:r>
            <a:r>
              <a:rPr lang="en-US" sz="1600" b="1" dirty="0"/>
              <a:t>subfield of Machine Learning </a:t>
            </a:r>
            <a:r>
              <a:rPr lang="en-US" sz="1600" dirty="0"/>
              <a:t>that comprises learning from data with </a:t>
            </a:r>
            <a:r>
              <a:rPr lang="en-US" sz="1600" b="1" dirty="0"/>
              <a:t>deep artificial neural networks.</a:t>
            </a:r>
          </a:p>
          <a:p>
            <a:pPr marL="342900" indent="-342900">
              <a:buFont typeface="Arial" panose="020B0604020202020204" pitchFamily="34" charset="0"/>
              <a:buChar char="•"/>
            </a:pPr>
            <a:r>
              <a:rPr lang="en-US" sz="1600" dirty="0"/>
              <a:t>Artificial neural networks are </a:t>
            </a:r>
            <a:r>
              <a:rPr lang="en-US" sz="1600" b="1" dirty="0"/>
              <a:t>inspired by the human brain, </a:t>
            </a:r>
            <a:r>
              <a:rPr lang="en-US" sz="1600" dirty="0"/>
              <a:t>and they are the </a:t>
            </a:r>
            <a:r>
              <a:rPr lang="en-US" sz="1600" b="1" dirty="0"/>
              <a:t>most promising shot to general artificial intelligence as of today </a:t>
            </a:r>
            <a:r>
              <a:rPr lang="en-US" sz="1600" dirty="0"/>
              <a:t>(although we are still far away from general artificial intelligence).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endParaRPr lang="en-US" sz="1600" dirty="0"/>
          </a:p>
          <a:p>
            <a:pPr marL="342900" indent="-342900">
              <a:buFont typeface="Arial" panose="020B0604020202020204" pitchFamily="34" charset="0"/>
              <a:buChar char="•"/>
            </a:pPr>
            <a:r>
              <a:rPr lang="en-US" sz="1600" dirty="0"/>
              <a:t>The </a:t>
            </a:r>
            <a:r>
              <a:rPr lang="en-US" sz="1600" b="1" dirty="0"/>
              <a:t>state-of-the-art models in many domains</a:t>
            </a:r>
            <a:r>
              <a:rPr lang="en-US" sz="1600" dirty="0"/>
              <a:t> / for many data structures are </a:t>
            </a:r>
            <a:r>
              <a:rPr lang="en-US" sz="1600" b="1" dirty="0"/>
              <a:t>deep-learning-based</a:t>
            </a:r>
            <a:r>
              <a:rPr lang="en-US" sz="1600" dirty="0"/>
              <a:t>:</a:t>
            </a:r>
          </a:p>
          <a:p>
            <a:pPr marL="1028700" lvl="1" indent="-342900">
              <a:spcBef>
                <a:spcPts val="1000"/>
              </a:spcBef>
              <a:buFont typeface="Arial" panose="020B0604020202020204" pitchFamily="34" charset="0"/>
              <a:buChar char="•"/>
            </a:pPr>
            <a:r>
              <a:rPr lang="en-US" sz="1600" dirty="0"/>
              <a:t>For sequence data / natural language processing: GPT-3, BERT, …</a:t>
            </a:r>
          </a:p>
          <a:p>
            <a:pPr marL="1028700" lvl="1" indent="-342900">
              <a:spcBef>
                <a:spcPts val="1000"/>
              </a:spcBef>
              <a:buFont typeface="Arial" panose="020B0604020202020204" pitchFamily="34" charset="0"/>
              <a:buChar char="•"/>
            </a:pPr>
            <a:r>
              <a:rPr lang="en-US" sz="1600" dirty="0"/>
              <a:t>For grid data / computer vision: </a:t>
            </a:r>
            <a:r>
              <a:rPr lang="en-US" sz="1600" dirty="0" err="1"/>
              <a:t>ViT</a:t>
            </a:r>
            <a:r>
              <a:rPr lang="en-US" sz="1600" dirty="0"/>
              <a:t>, </a:t>
            </a:r>
            <a:r>
              <a:rPr lang="en-US" sz="1600" dirty="0" err="1"/>
              <a:t>StyleGAN</a:t>
            </a:r>
            <a:r>
              <a:rPr lang="en-US" sz="1600" dirty="0"/>
              <a:t>-XL, …</a:t>
            </a:r>
          </a:p>
          <a:p>
            <a:pPr marL="1028700" lvl="1" indent="-342900">
              <a:spcBef>
                <a:spcPts val="1000"/>
              </a:spcBef>
              <a:buFont typeface="Arial" panose="020B0604020202020204" pitchFamily="34" charset="0"/>
              <a:buChar char="•"/>
            </a:pPr>
            <a:r>
              <a:rPr lang="en-US" sz="1600" dirty="0"/>
              <a:t>For graph data: GCN, GAT, …</a:t>
            </a:r>
          </a:p>
          <a:p>
            <a:pPr marL="1028700" lvl="1" indent="-342900">
              <a:spcBef>
                <a:spcPts val="1000"/>
              </a:spcBef>
              <a:buFont typeface="Arial" panose="020B0604020202020204" pitchFamily="34" charset="0"/>
              <a:buChar char="•"/>
            </a:pPr>
            <a:r>
              <a:rPr lang="en-US" sz="1600" dirty="0"/>
              <a:t>Not for tabular data though, where </a:t>
            </a:r>
            <a:r>
              <a:rPr lang="en-US" sz="1600" dirty="0" err="1"/>
              <a:t>XGBoost</a:t>
            </a:r>
            <a:r>
              <a:rPr lang="en-US" sz="1600" dirty="0"/>
              <a:t> still reigns!</a:t>
            </a: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6" y="55419"/>
            <a:ext cx="10783229" cy="1080654"/>
          </a:xfrm>
        </p:spPr>
        <p:txBody>
          <a:bodyPr anchor="ctr"/>
          <a:lstStyle/>
          <a:p>
            <a:r>
              <a:rPr lang="en-US"/>
              <a:t>What is Deep Learning?</a:t>
            </a:r>
            <a:endParaRPr lang="en-DE"/>
          </a:p>
        </p:txBody>
      </p:sp>
      <p:grpSp>
        <p:nvGrpSpPr>
          <p:cNvPr id="25" name="Group 24">
            <a:extLst>
              <a:ext uri="{FF2B5EF4-FFF2-40B4-BE49-F238E27FC236}">
                <a16:creationId xmlns:a16="http://schemas.microsoft.com/office/drawing/2014/main" id="{52B90441-C3DA-4F49-B75C-D533AD874FF3}"/>
              </a:ext>
            </a:extLst>
          </p:cNvPr>
          <p:cNvGrpSpPr/>
          <p:nvPr/>
        </p:nvGrpSpPr>
        <p:grpSpPr>
          <a:xfrm>
            <a:off x="691376" y="2261686"/>
            <a:ext cx="10523644" cy="1852164"/>
            <a:chOff x="691376" y="3429000"/>
            <a:chExt cx="10783228" cy="2185812"/>
          </a:xfrm>
        </p:grpSpPr>
        <p:grpSp>
          <p:nvGrpSpPr>
            <p:cNvPr id="12" name="Group 11">
              <a:extLst>
                <a:ext uri="{FF2B5EF4-FFF2-40B4-BE49-F238E27FC236}">
                  <a16:creationId xmlns:a16="http://schemas.microsoft.com/office/drawing/2014/main" id="{FA48322C-2FCE-4B0B-8CC1-6F20D27C96F1}"/>
                </a:ext>
              </a:extLst>
            </p:cNvPr>
            <p:cNvGrpSpPr/>
            <p:nvPr/>
          </p:nvGrpSpPr>
          <p:grpSpPr>
            <a:xfrm>
              <a:off x="691376" y="3429000"/>
              <a:ext cx="10783228" cy="2185812"/>
              <a:chOff x="807016" y="2969267"/>
              <a:chExt cx="10412028" cy="2645545"/>
            </a:xfrm>
          </p:grpSpPr>
          <p:sp>
            <p:nvSpPr>
              <p:cNvPr id="7" name="Oval 6">
                <a:extLst>
                  <a:ext uri="{FF2B5EF4-FFF2-40B4-BE49-F238E27FC236}">
                    <a16:creationId xmlns:a16="http://schemas.microsoft.com/office/drawing/2014/main" id="{4EB1A7B2-9B4D-481C-A9F8-0C95F8ADA5D4}"/>
                  </a:ext>
                </a:extLst>
              </p:cNvPr>
              <p:cNvSpPr/>
              <p:nvPr/>
            </p:nvSpPr>
            <p:spPr>
              <a:xfrm>
                <a:off x="807016" y="2969267"/>
                <a:ext cx="10412028" cy="2645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DE">
                  <a:solidFill>
                    <a:schemeClr val="tx1"/>
                  </a:solidFill>
                </a:endParaRPr>
              </a:p>
            </p:txBody>
          </p:sp>
          <p:sp>
            <p:nvSpPr>
              <p:cNvPr id="11" name="TextBox 10">
                <a:extLst>
                  <a:ext uri="{FF2B5EF4-FFF2-40B4-BE49-F238E27FC236}">
                    <a16:creationId xmlns:a16="http://schemas.microsoft.com/office/drawing/2014/main" id="{D034C550-7696-4133-85FA-F86038BAC82D}"/>
                  </a:ext>
                </a:extLst>
              </p:cNvPr>
              <p:cNvSpPr txBox="1"/>
              <p:nvPr/>
            </p:nvSpPr>
            <p:spPr>
              <a:xfrm>
                <a:off x="1513426" y="3781626"/>
                <a:ext cx="1500909" cy="1020825"/>
              </a:xfrm>
              <a:prstGeom prst="rect">
                <a:avLst/>
              </a:prstGeom>
              <a:noFill/>
            </p:spPr>
            <p:txBody>
              <a:bodyPr wrap="square">
                <a:spAutoFit/>
              </a:bodyPr>
              <a:lstStyle/>
              <a:p>
                <a:r>
                  <a:rPr lang="en-US">
                    <a:solidFill>
                      <a:schemeClr val="tx1"/>
                    </a:solidFill>
                  </a:rPr>
                  <a:t>Artificial Intelligence</a:t>
                </a:r>
                <a:endParaRPr lang="en-DE">
                  <a:solidFill>
                    <a:schemeClr val="tx1"/>
                  </a:solidFill>
                </a:endParaRPr>
              </a:p>
            </p:txBody>
          </p:sp>
        </p:grpSp>
        <p:grpSp>
          <p:nvGrpSpPr>
            <p:cNvPr id="9" name="Group 8">
              <a:extLst>
                <a:ext uri="{FF2B5EF4-FFF2-40B4-BE49-F238E27FC236}">
                  <a16:creationId xmlns:a16="http://schemas.microsoft.com/office/drawing/2014/main" id="{46F1ACA3-A4EC-4648-B9EB-AA27A8C2470C}"/>
                </a:ext>
              </a:extLst>
            </p:cNvPr>
            <p:cNvGrpSpPr/>
            <p:nvPr/>
          </p:nvGrpSpPr>
          <p:grpSpPr>
            <a:xfrm>
              <a:off x="5948219" y="3683919"/>
              <a:ext cx="4581236" cy="1626989"/>
              <a:chOff x="6416224" y="3683920"/>
              <a:chExt cx="3586578" cy="1038688"/>
            </a:xfrm>
          </p:grpSpPr>
          <p:sp>
            <p:nvSpPr>
              <p:cNvPr id="4" name="Oval 3">
                <a:extLst>
                  <a:ext uri="{FF2B5EF4-FFF2-40B4-BE49-F238E27FC236}">
                    <a16:creationId xmlns:a16="http://schemas.microsoft.com/office/drawing/2014/main" id="{A41DEE4C-CF5E-4783-BD02-FDE3F8FA3894}"/>
                  </a:ext>
                </a:extLst>
              </p:cNvPr>
              <p:cNvSpPr/>
              <p:nvPr/>
            </p:nvSpPr>
            <p:spPr>
              <a:xfrm>
                <a:off x="6416224" y="3683920"/>
                <a:ext cx="3586578" cy="1038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 name="TextBox 7">
                <a:extLst>
                  <a:ext uri="{FF2B5EF4-FFF2-40B4-BE49-F238E27FC236}">
                    <a16:creationId xmlns:a16="http://schemas.microsoft.com/office/drawing/2014/main" id="{8C287A57-4925-40C5-8D25-3137B92A4CDE}"/>
                  </a:ext>
                </a:extLst>
              </p:cNvPr>
              <p:cNvSpPr txBox="1"/>
              <p:nvPr/>
            </p:nvSpPr>
            <p:spPr>
              <a:xfrm>
                <a:off x="7646924" y="3962353"/>
                <a:ext cx="1125177" cy="646331"/>
              </a:xfrm>
              <a:prstGeom prst="rect">
                <a:avLst/>
              </a:prstGeom>
              <a:noFill/>
            </p:spPr>
            <p:txBody>
              <a:bodyPr wrap="square">
                <a:spAutoFit/>
              </a:bodyPr>
              <a:lstStyle/>
              <a:p>
                <a:pPr algn="ctr"/>
                <a:r>
                  <a:rPr lang="en-US">
                    <a:solidFill>
                      <a:schemeClr val="tx1"/>
                    </a:solidFill>
                  </a:rPr>
                  <a:t>Deep Learning</a:t>
                </a:r>
                <a:endParaRPr lang="en-DE">
                  <a:solidFill>
                    <a:schemeClr val="tx1"/>
                  </a:solidFill>
                </a:endParaRPr>
              </a:p>
            </p:txBody>
          </p:sp>
        </p:grpSp>
        <p:grpSp>
          <p:nvGrpSpPr>
            <p:cNvPr id="15" name="Group 14">
              <a:extLst>
                <a:ext uri="{FF2B5EF4-FFF2-40B4-BE49-F238E27FC236}">
                  <a16:creationId xmlns:a16="http://schemas.microsoft.com/office/drawing/2014/main" id="{C6215551-CC2F-403D-9426-FCD061967120}"/>
                </a:ext>
              </a:extLst>
            </p:cNvPr>
            <p:cNvGrpSpPr/>
            <p:nvPr/>
          </p:nvGrpSpPr>
          <p:grpSpPr>
            <a:xfrm>
              <a:off x="3140389" y="3536175"/>
              <a:ext cx="7789930" cy="1971459"/>
              <a:chOff x="3459960" y="3226720"/>
              <a:chExt cx="6720395" cy="2041864"/>
            </a:xfrm>
          </p:grpSpPr>
          <p:sp>
            <p:nvSpPr>
              <p:cNvPr id="6" name="Oval 5">
                <a:extLst>
                  <a:ext uri="{FF2B5EF4-FFF2-40B4-BE49-F238E27FC236}">
                    <a16:creationId xmlns:a16="http://schemas.microsoft.com/office/drawing/2014/main" id="{FBD28364-B16A-421E-BDBA-5061F3A97967}"/>
                  </a:ext>
                </a:extLst>
              </p:cNvPr>
              <p:cNvSpPr/>
              <p:nvPr/>
            </p:nvSpPr>
            <p:spPr>
              <a:xfrm>
                <a:off x="3459960" y="3226720"/>
                <a:ext cx="6720395" cy="20418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4" name="TextBox 13">
                <a:extLst>
                  <a:ext uri="{FF2B5EF4-FFF2-40B4-BE49-F238E27FC236}">
                    <a16:creationId xmlns:a16="http://schemas.microsoft.com/office/drawing/2014/main" id="{FFCD91CF-D082-40F4-9FE8-4F2A7DB8E6C1}"/>
                  </a:ext>
                </a:extLst>
              </p:cNvPr>
              <p:cNvSpPr txBox="1"/>
              <p:nvPr/>
            </p:nvSpPr>
            <p:spPr>
              <a:xfrm>
                <a:off x="4077996" y="3792754"/>
                <a:ext cx="1639454" cy="909795"/>
              </a:xfrm>
              <a:prstGeom prst="rect">
                <a:avLst/>
              </a:prstGeom>
              <a:noFill/>
            </p:spPr>
            <p:txBody>
              <a:bodyPr wrap="square">
                <a:spAutoFit/>
              </a:bodyPr>
              <a:lstStyle/>
              <a:p>
                <a:pPr algn="ctr"/>
                <a:r>
                  <a:rPr lang="en-US">
                    <a:solidFill>
                      <a:schemeClr val="tx1"/>
                    </a:solidFill>
                  </a:rPr>
                  <a:t>Machine Learning</a:t>
                </a:r>
                <a:endParaRPr lang="en-DE">
                  <a:solidFill>
                    <a:schemeClr val="tx1"/>
                  </a:solidFill>
                </a:endParaRPr>
              </a:p>
            </p:txBody>
          </p:sp>
        </p:grpSp>
      </p:grpSp>
      <p:grpSp>
        <p:nvGrpSpPr>
          <p:cNvPr id="35" name="Group 34">
            <a:extLst>
              <a:ext uri="{FF2B5EF4-FFF2-40B4-BE49-F238E27FC236}">
                <a16:creationId xmlns:a16="http://schemas.microsoft.com/office/drawing/2014/main" id="{34C6EEA7-5ADC-44C0-90AC-8850616BD70D}"/>
              </a:ext>
            </a:extLst>
          </p:cNvPr>
          <p:cNvGrpSpPr/>
          <p:nvPr/>
        </p:nvGrpSpPr>
        <p:grpSpPr>
          <a:xfrm>
            <a:off x="7454046" y="4890068"/>
            <a:ext cx="784789" cy="108478"/>
            <a:chOff x="7520226" y="2382981"/>
            <a:chExt cx="1302219" cy="180000"/>
          </a:xfrm>
        </p:grpSpPr>
        <p:grpSp>
          <p:nvGrpSpPr>
            <p:cNvPr id="24" name="Group 23">
              <a:extLst>
                <a:ext uri="{FF2B5EF4-FFF2-40B4-BE49-F238E27FC236}">
                  <a16:creationId xmlns:a16="http://schemas.microsoft.com/office/drawing/2014/main" id="{702030B4-B286-401D-9A56-F05CDC965B5A}"/>
                </a:ext>
              </a:extLst>
            </p:cNvPr>
            <p:cNvGrpSpPr/>
            <p:nvPr/>
          </p:nvGrpSpPr>
          <p:grpSpPr>
            <a:xfrm>
              <a:off x="7520226" y="2382981"/>
              <a:ext cx="928146" cy="180000"/>
              <a:chOff x="7520226" y="2373745"/>
              <a:chExt cx="928146" cy="180000"/>
            </a:xfrm>
          </p:grpSpPr>
          <p:sp>
            <p:nvSpPr>
              <p:cNvPr id="16" name="Oval 15">
                <a:extLst>
                  <a:ext uri="{FF2B5EF4-FFF2-40B4-BE49-F238E27FC236}">
                    <a16:creationId xmlns:a16="http://schemas.microsoft.com/office/drawing/2014/main" id="{4FABD8AE-2B3F-49BE-B114-23184789CABC}"/>
                  </a:ext>
                </a:extLst>
              </p:cNvPr>
              <p:cNvSpPr/>
              <p:nvPr/>
            </p:nvSpPr>
            <p:spPr>
              <a:xfrm>
                <a:off x="7520226"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F6B78FF9-151F-4892-89B5-D9886F755DF1}"/>
                  </a:ext>
                </a:extLst>
              </p:cNvPr>
              <p:cNvSpPr/>
              <p:nvPr/>
            </p:nvSpPr>
            <p:spPr>
              <a:xfrm>
                <a:off x="8268372"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353DDFF6-87D9-478C-8A4B-C7E9C19E9CFB}"/>
                  </a:ext>
                </a:extLst>
              </p:cNvPr>
              <p:cNvSpPr/>
              <p:nvPr/>
            </p:nvSpPr>
            <p:spPr>
              <a:xfrm>
                <a:off x="7894299"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Connector 19">
                <a:extLst>
                  <a:ext uri="{FF2B5EF4-FFF2-40B4-BE49-F238E27FC236}">
                    <a16:creationId xmlns:a16="http://schemas.microsoft.com/office/drawing/2014/main" id="{C5BFED35-84F8-48A2-9C54-2294E45CB037}"/>
                  </a:ext>
                </a:extLst>
              </p:cNvPr>
              <p:cNvCxnSpPr>
                <a:stCxn id="16" idx="6"/>
                <a:endCxn id="18" idx="2"/>
              </p:cNvCxnSpPr>
              <p:nvPr/>
            </p:nvCxnSpPr>
            <p:spPr>
              <a:xfrm>
                <a:off x="7700226" y="2463745"/>
                <a:ext cx="194073"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5B3F001-202D-4B11-9490-A2C3375AA8CF}"/>
                  </a:ext>
                </a:extLst>
              </p:cNvPr>
              <p:cNvCxnSpPr>
                <a:cxnSpLocks/>
                <a:stCxn id="18" idx="6"/>
                <a:endCxn id="17" idx="2"/>
              </p:cNvCxnSpPr>
              <p:nvPr/>
            </p:nvCxnSpPr>
            <p:spPr>
              <a:xfrm>
                <a:off x="8074299" y="2463745"/>
                <a:ext cx="194073" cy="0"/>
              </a:xfrm>
              <a:prstGeom prst="line">
                <a:avLst/>
              </a:prstGeom>
            </p:spPr>
            <p:style>
              <a:lnRef idx="1">
                <a:schemeClr val="dk1"/>
              </a:lnRef>
              <a:fillRef idx="0">
                <a:schemeClr val="dk1"/>
              </a:fillRef>
              <a:effectRef idx="0">
                <a:schemeClr val="dk1"/>
              </a:effectRef>
              <a:fontRef idx="minor">
                <a:schemeClr val="tx1"/>
              </a:fontRef>
            </p:style>
          </p:cxnSp>
        </p:grpSp>
        <p:sp>
          <p:nvSpPr>
            <p:cNvPr id="30" name="Oval 29">
              <a:extLst>
                <a:ext uri="{FF2B5EF4-FFF2-40B4-BE49-F238E27FC236}">
                  <a16:creationId xmlns:a16="http://schemas.microsoft.com/office/drawing/2014/main" id="{F1D634BF-597B-4765-8844-B2E8A17A350F}"/>
                </a:ext>
              </a:extLst>
            </p:cNvPr>
            <p:cNvSpPr/>
            <p:nvPr/>
          </p:nvSpPr>
          <p:spPr>
            <a:xfrm>
              <a:off x="8642445" y="238298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1" name="Straight Connector 30">
              <a:extLst>
                <a:ext uri="{FF2B5EF4-FFF2-40B4-BE49-F238E27FC236}">
                  <a16:creationId xmlns:a16="http://schemas.microsoft.com/office/drawing/2014/main" id="{C3524001-3B42-443F-8C22-32A4449306F3}"/>
                </a:ext>
              </a:extLst>
            </p:cNvPr>
            <p:cNvCxnSpPr>
              <a:cxnSpLocks/>
              <a:stCxn id="17" idx="6"/>
              <a:endCxn id="30" idx="2"/>
            </p:cNvCxnSpPr>
            <p:nvPr/>
          </p:nvCxnSpPr>
          <p:spPr>
            <a:xfrm>
              <a:off x="8448372" y="2472981"/>
              <a:ext cx="194073" cy="0"/>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7D0409F4-4140-4A69-ADE4-9FD15B6D2E1A}"/>
              </a:ext>
            </a:extLst>
          </p:cNvPr>
          <p:cNvGrpSpPr/>
          <p:nvPr/>
        </p:nvGrpSpPr>
        <p:grpSpPr>
          <a:xfrm>
            <a:off x="6359015" y="5147469"/>
            <a:ext cx="302933" cy="279597"/>
            <a:chOff x="7520226" y="2693564"/>
            <a:chExt cx="554073" cy="511390"/>
          </a:xfrm>
        </p:grpSpPr>
        <p:sp>
          <p:nvSpPr>
            <p:cNvPr id="37" name="Oval 36">
              <a:extLst>
                <a:ext uri="{FF2B5EF4-FFF2-40B4-BE49-F238E27FC236}">
                  <a16:creationId xmlns:a16="http://schemas.microsoft.com/office/drawing/2014/main" id="{7F12330B-F51B-4F99-8EFD-1EB3A1A70E5E}"/>
                </a:ext>
              </a:extLst>
            </p:cNvPr>
            <p:cNvSpPr/>
            <p:nvPr/>
          </p:nvSpPr>
          <p:spPr>
            <a:xfrm>
              <a:off x="7520226" y="30219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Oval 37">
              <a:extLst>
                <a:ext uri="{FF2B5EF4-FFF2-40B4-BE49-F238E27FC236}">
                  <a16:creationId xmlns:a16="http://schemas.microsoft.com/office/drawing/2014/main" id="{7D0DDB99-F111-4281-9DF9-FEBE1791AE56}"/>
                </a:ext>
              </a:extLst>
            </p:cNvPr>
            <p:cNvSpPr/>
            <p:nvPr/>
          </p:nvSpPr>
          <p:spPr>
            <a:xfrm>
              <a:off x="7894299" y="269356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Oval 38">
              <a:extLst>
                <a:ext uri="{FF2B5EF4-FFF2-40B4-BE49-F238E27FC236}">
                  <a16:creationId xmlns:a16="http://schemas.microsoft.com/office/drawing/2014/main" id="{39CF1461-7C46-420B-B157-2AAE13BEE04F}"/>
                </a:ext>
              </a:extLst>
            </p:cNvPr>
            <p:cNvSpPr/>
            <p:nvPr/>
          </p:nvSpPr>
          <p:spPr>
            <a:xfrm>
              <a:off x="7520226" y="270244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Oval 39">
              <a:extLst>
                <a:ext uri="{FF2B5EF4-FFF2-40B4-BE49-F238E27FC236}">
                  <a16:creationId xmlns:a16="http://schemas.microsoft.com/office/drawing/2014/main" id="{F5BE4C14-A9AF-4545-B617-AB0455C347B3}"/>
                </a:ext>
              </a:extLst>
            </p:cNvPr>
            <p:cNvSpPr/>
            <p:nvPr/>
          </p:nvSpPr>
          <p:spPr>
            <a:xfrm>
              <a:off x="7894299" y="302495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Connector 40">
              <a:extLst>
                <a:ext uri="{FF2B5EF4-FFF2-40B4-BE49-F238E27FC236}">
                  <a16:creationId xmlns:a16="http://schemas.microsoft.com/office/drawing/2014/main" id="{A4097EBF-A932-4B4A-AD43-A04EC19CA3CA}"/>
                </a:ext>
              </a:extLst>
            </p:cNvPr>
            <p:cNvCxnSpPr>
              <a:cxnSpLocks/>
              <a:stCxn id="39" idx="6"/>
              <a:endCxn id="38" idx="2"/>
            </p:cNvCxnSpPr>
            <p:nvPr/>
          </p:nvCxnSpPr>
          <p:spPr>
            <a:xfrm flipV="1">
              <a:off x="7700226" y="2783564"/>
              <a:ext cx="194073" cy="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12E8A35-4C97-4EA2-A9F0-B9698EA4A426}"/>
                </a:ext>
              </a:extLst>
            </p:cNvPr>
            <p:cNvCxnSpPr>
              <a:cxnSpLocks/>
              <a:stCxn id="39" idx="4"/>
              <a:endCxn id="37" idx="0"/>
            </p:cNvCxnSpPr>
            <p:nvPr/>
          </p:nvCxnSpPr>
          <p:spPr>
            <a:xfrm>
              <a:off x="7610226" y="2882447"/>
              <a:ext cx="0" cy="139466"/>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C6331C9-AD1E-4C7F-A471-1814A77319BF}"/>
                </a:ext>
              </a:extLst>
            </p:cNvPr>
            <p:cNvCxnSpPr>
              <a:cxnSpLocks/>
              <a:stCxn id="37" idx="6"/>
              <a:endCxn id="40" idx="2"/>
            </p:cNvCxnSpPr>
            <p:nvPr/>
          </p:nvCxnSpPr>
          <p:spPr>
            <a:xfrm>
              <a:off x="7700226" y="3111913"/>
              <a:ext cx="194073" cy="30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47C81DF-667D-4180-AC1B-6C2A85774E71}"/>
                </a:ext>
              </a:extLst>
            </p:cNvPr>
            <p:cNvCxnSpPr>
              <a:cxnSpLocks/>
              <a:stCxn id="38" idx="4"/>
              <a:endCxn id="40" idx="0"/>
            </p:cNvCxnSpPr>
            <p:nvPr/>
          </p:nvCxnSpPr>
          <p:spPr>
            <a:xfrm>
              <a:off x="7984299" y="2873564"/>
              <a:ext cx="0" cy="151390"/>
            </a:xfrm>
            <a:prstGeom prst="line">
              <a:avLst/>
            </a:prstGeom>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122BFD62-940B-40CE-8438-12C743FE2453}"/>
              </a:ext>
            </a:extLst>
          </p:cNvPr>
          <p:cNvGrpSpPr/>
          <p:nvPr/>
        </p:nvGrpSpPr>
        <p:grpSpPr>
          <a:xfrm>
            <a:off x="4392897" y="5517120"/>
            <a:ext cx="480761" cy="290958"/>
            <a:chOff x="4564835" y="2978542"/>
            <a:chExt cx="869812" cy="526413"/>
          </a:xfrm>
        </p:grpSpPr>
        <p:sp>
          <p:nvSpPr>
            <p:cNvPr id="26" name="Oval 25">
              <a:extLst>
                <a:ext uri="{FF2B5EF4-FFF2-40B4-BE49-F238E27FC236}">
                  <a16:creationId xmlns:a16="http://schemas.microsoft.com/office/drawing/2014/main" id="{08D35B7F-B996-4D7E-BBB9-F04BD6FA384F}"/>
                </a:ext>
              </a:extLst>
            </p:cNvPr>
            <p:cNvSpPr/>
            <p:nvPr/>
          </p:nvSpPr>
          <p:spPr>
            <a:xfrm>
              <a:off x="4864741" y="32621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3EC305EA-EA8F-448F-89E9-6F75C6A99992}"/>
                </a:ext>
              </a:extLst>
            </p:cNvPr>
            <p:cNvSpPr/>
            <p:nvPr/>
          </p:nvSpPr>
          <p:spPr>
            <a:xfrm>
              <a:off x="4564835" y="327984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8238C5F3-9DE1-4C3B-AD8E-51CABDB68E43}"/>
                </a:ext>
              </a:extLst>
            </p:cNvPr>
            <p:cNvSpPr/>
            <p:nvPr/>
          </p:nvSpPr>
          <p:spPr>
            <a:xfrm>
              <a:off x="4954741" y="297854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Oval 28">
              <a:extLst>
                <a:ext uri="{FF2B5EF4-FFF2-40B4-BE49-F238E27FC236}">
                  <a16:creationId xmlns:a16="http://schemas.microsoft.com/office/drawing/2014/main" id="{90F838CB-0DC7-4A5A-BBE5-CDBB18B9427D}"/>
                </a:ext>
              </a:extLst>
            </p:cNvPr>
            <p:cNvSpPr/>
            <p:nvPr/>
          </p:nvSpPr>
          <p:spPr>
            <a:xfrm>
              <a:off x="5254647" y="33249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57" name="Straight Connector 56">
              <a:extLst>
                <a:ext uri="{FF2B5EF4-FFF2-40B4-BE49-F238E27FC236}">
                  <a16:creationId xmlns:a16="http://schemas.microsoft.com/office/drawing/2014/main" id="{3F32357A-4320-4DB0-ACC3-28F89E3B49E9}"/>
                </a:ext>
              </a:extLst>
            </p:cNvPr>
            <p:cNvCxnSpPr>
              <a:cxnSpLocks/>
              <a:stCxn id="26" idx="6"/>
              <a:endCxn id="29" idx="2"/>
            </p:cNvCxnSpPr>
            <p:nvPr/>
          </p:nvCxnSpPr>
          <p:spPr>
            <a:xfrm>
              <a:off x="5044741" y="3352129"/>
              <a:ext cx="209906" cy="62826"/>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B051AFE-E800-4286-AE0B-E012EB7A1573}"/>
                </a:ext>
              </a:extLst>
            </p:cNvPr>
            <p:cNvCxnSpPr>
              <a:cxnSpLocks/>
              <a:stCxn id="26" idx="0"/>
              <a:endCxn id="28" idx="4"/>
            </p:cNvCxnSpPr>
            <p:nvPr/>
          </p:nvCxnSpPr>
          <p:spPr>
            <a:xfrm flipV="1">
              <a:off x="4954741" y="3158542"/>
              <a:ext cx="90000" cy="103587"/>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40CEE33-DC70-4765-8106-D047E1B74369}"/>
                </a:ext>
              </a:extLst>
            </p:cNvPr>
            <p:cNvCxnSpPr>
              <a:cxnSpLocks/>
              <a:stCxn id="27" idx="6"/>
              <a:endCxn id="26" idx="2"/>
            </p:cNvCxnSpPr>
            <p:nvPr/>
          </p:nvCxnSpPr>
          <p:spPr>
            <a:xfrm flipV="1">
              <a:off x="4744835" y="3352129"/>
              <a:ext cx="119906" cy="17719"/>
            </a:xfrm>
            <a:prstGeom prst="line">
              <a:avLst/>
            </a:prstGeom>
          </p:spPr>
          <p:style>
            <a:lnRef idx="1">
              <a:schemeClr val="dk1"/>
            </a:lnRef>
            <a:fillRef idx="0">
              <a:schemeClr val="dk1"/>
            </a:fillRef>
            <a:effectRef idx="0">
              <a:schemeClr val="dk1"/>
            </a:effectRef>
            <a:fontRef idx="minor">
              <a:schemeClr val="tx1"/>
            </a:fontRef>
          </p:style>
        </p:cxnSp>
      </p:grpSp>
      <p:cxnSp>
        <p:nvCxnSpPr>
          <p:cNvPr id="74" name="Straight Connector 73">
            <a:extLst>
              <a:ext uri="{FF2B5EF4-FFF2-40B4-BE49-F238E27FC236}">
                <a16:creationId xmlns:a16="http://schemas.microsoft.com/office/drawing/2014/main" id="{E9A2777B-7DF5-4C0B-836D-53BD03DD537C}"/>
              </a:ext>
            </a:extLst>
          </p:cNvPr>
          <p:cNvCxnSpPr>
            <a:cxnSpLocks/>
          </p:cNvCxnSpPr>
          <p:nvPr/>
        </p:nvCxnSpPr>
        <p:spPr>
          <a:xfrm flipV="1">
            <a:off x="4954741" y="3163855"/>
            <a:ext cx="13885" cy="11293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0707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Effect transition="in" filter="fade">
                                      <p:cBhvr>
                                        <p:cTn id="7" dur="500"/>
                                        <p:tgtEl>
                                          <p:spTgt spid="2">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0" end="10"/>
                                            </p:txEl>
                                          </p:spTgt>
                                        </p:tgtEl>
                                        <p:attrNameLst>
                                          <p:attrName>style.visibility</p:attrName>
                                        </p:attrNameLst>
                                      </p:cBhvr>
                                      <p:to>
                                        <p:strVal val="visible"/>
                                      </p:to>
                                    </p:set>
                                    <p:animEffect transition="in" filter="fade">
                                      <p:cBhvr>
                                        <p:cTn id="10" dur="500"/>
                                        <p:tgtEl>
                                          <p:spTgt spid="2">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animEffect transition="in" filter="fade">
                                      <p:cBhvr>
                                        <p:cTn id="13" dur="500"/>
                                        <p:tgtEl>
                                          <p:spTgt spid="2">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2" end="12"/>
                                            </p:txEl>
                                          </p:spTgt>
                                        </p:tgtEl>
                                        <p:attrNameLst>
                                          <p:attrName>style.visibility</p:attrName>
                                        </p:attrNameLst>
                                      </p:cBhvr>
                                      <p:to>
                                        <p:strVal val="visible"/>
                                      </p:to>
                                    </p:set>
                                    <p:animEffect transition="in" filter="fade">
                                      <p:cBhvr>
                                        <p:cTn id="16" dur="500"/>
                                        <p:tgtEl>
                                          <p:spTgt spid="2">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13" end="13"/>
                                            </p:txEl>
                                          </p:spTgt>
                                        </p:tgtEl>
                                        <p:attrNameLst>
                                          <p:attrName>style.visibility</p:attrName>
                                        </p:attrNameLst>
                                      </p:cBhvr>
                                      <p:to>
                                        <p:strVal val="visible"/>
                                      </p:to>
                                    </p:set>
                                    <p:animEffect transition="in" filter="fade">
                                      <p:cBhvr>
                                        <p:cTn id="19" dur="500"/>
                                        <p:tgtEl>
                                          <p:spTgt spid="2">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Multi-Class Classification</a:t>
            </a:r>
            <a:endParaRPr lang="en-DE" dirty="0"/>
          </a:p>
        </p:txBody>
      </p:sp>
      <p:sp>
        <p:nvSpPr>
          <p:cNvPr id="7" name="Content Placeholder 6">
            <a:extLst>
              <a:ext uri="{FF2B5EF4-FFF2-40B4-BE49-F238E27FC236}">
                <a16:creationId xmlns:a16="http://schemas.microsoft.com/office/drawing/2014/main" id="{E953DD93-776D-9F98-1798-5536F4AB59D9}"/>
              </a:ext>
            </a:extLst>
          </p:cNvPr>
          <p:cNvSpPr>
            <a:spLocks noGrp="1"/>
          </p:cNvSpPr>
          <p:nvPr>
            <p:ph idx="1"/>
          </p:nvPr>
        </p:nvSpPr>
        <p:spPr>
          <a:xfrm>
            <a:off x="691375" y="1175657"/>
            <a:ext cx="10783229" cy="4351338"/>
          </a:xfrm>
        </p:spPr>
        <p:txBody>
          <a:bodyPr/>
          <a:lstStyle/>
          <a:p>
            <a:pPr marL="342900" indent="-342900">
              <a:buFont typeface="Arial" panose="020B0604020202020204" pitchFamily="34" charset="0"/>
              <a:buChar char="•"/>
            </a:pPr>
            <a:r>
              <a:rPr lang="en-US" dirty="0"/>
              <a:t>Add additional neurons to the output layer. Each neuron will represent a specific class</a:t>
            </a:r>
            <a:endParaRPr lang="en-DE" dirty="0"/>
          </a:p>
        </p:txBody>
      </p:sp>
      <p:pic>
        <p:nvPicPr>
          <p:cNvPr id="9" name="Picture 8">
            <a:extLst>
              <a:ext uri="{FF2B5EF4-FFF2-40B4-BE49-F238E27FC236}">
                <a16:creationId xmlns:a16="http://schemas.microsoft.com/office/drawing/2014/main" id="{C7D4B3D1-EBD6-12F3-6E73-1BD3A124C0BE}"/>
              </a:ext>
            </a:extLst>
          </p:cNvPr>
          <p:cNvPicPr>
            <a:picLocks noChangeAspect="1"/>
          </p:cNvPicPr>
          <p:nvPr/>
        </p:nvPicPr>
        <p:blipFill>
          <a:blip r:embed="rId3"/>
          <a:stretch>
            <a:fillRect/>
          </a:stretch>
        </p:blipFill>
        <p:spPr>
          <a:xfrm>
            <a:off x="691374" y="1757956"/>
            <a:ext cx="6460539" cy="4044130"/>
          </a:xfrm>
          <a:prstGeom prst="rect">
            <a:avLst/>
          </a:prstGeom>
        </p:spPr>
      </p:pic>
      <p:pic>
        <p:nvPicPr>
          <p:cNvPr id="11" name="Picture 10">
            <a:extLst>
              <a:ext uri="{FF2B5EF4-FFF2-40B4-BE49-F238E27FC236}">
                <a16:creationId xmlns:a16="http://schemas.microsoft.com/office/drawing/2014/main" id="{A57EF359-B460-0B7A-BA5B-1BCEDB704F7E}"/>
              </a:ext>
            </a:extLst>
          </p:cNvPr>
          <p:cNvPicPr>
            <a:picLocks noChangeAspect="1"/>
          </p:cNvPicPr>
          <p:nvPr/>
        </p:nvPicPr>
        <p:blipFill>
          <a:blip r:embed="rId4"/>
          <a:stretch>
            <a:fillRect/>
          </a:stretch>
        </p:blipFill>
        <p:spPr>
          <a:xfrm>
            <a:off x="7764496" y="3867269"/>
            <a:ext cx="3797193" cy="923330"/>
          </a:xfrm>
          <a:prstGeom prst="rect">
            <a:avLst/>
          </a:prstGeom>
        </p:spPr>
      </p:pic>
      <p:sp>
        <p:nvSpPr>
          <p:cNvPr id="13" name="TextBox 12">
            <a:extLst>
              <a:ext uri="{FF2B5EF4-FFF2-40B4-BE49-F238E27FC236}">
                <a16:creationId xmlns:a16="http://schemas.microsoft.com/office/drawing/2014/main" id="{4372A828-9E57-C575-BEE4-EE2E38B0A2D2}"/>
              </a:ext>
            </a:extLst>
          </p:cNvPr>
          <p:cNvSpPr txBox="1"/>
          <p:nvPr/>
        </p:nvSpPr>
        <p:spPr>
          <a:xfrm>
            <a:off x="7584305" y="2966851"/>
            <a:ext cx="3716128" cy="923330"/>
          </a:xfrm>
          <a:prstGeom prst="rect">
            <a:avLst/>
          </a:prstGeom>
          <a:noFill/>
        </p:spPr>
        <p:txBody>
          <a:bodyPr wrap="square">
            <a:spAutoFit/>
          </a:bodyPr>
          <a:lstStyle/>
          <a:p>
            <a:pPr marL="285750" indent="-285750">
              <a:buFont typeface="Arial" panose="020B0604020202020204" pitchFamily="34" charset="0"/>
              <a:buChar char="•"/>
            </a:pPr>
            <a:r>
              <a:rPr lang="en-US" dirty="0"/>
              <a:t>Now a </a:t>
            </a:r>
            <a:r>
              <a:rPr lang="en-US" dirty="0" err="1"/>
              <a:t>softmax</a:t>
            </a:r>
            <a:r>
              <a:rPr lang="en-US" dirty="0"/>
              <a:t> activation function will be used in the output layer instead of sigmoid</a:t>
            </a:r>
            <a:endParaRPr lang="en-DE" dirty="0"/>
          </a:p>
        </p:txBody>
      </p:sp>
    </p:spTree>
    <p:extLst>
      <p:ext uri="{BB962C8B-B14F-4D97-AF65-F5344CB8AC3E}">
        <p14:creationId xmlns:p14="http://schemas.microsoft.com/office/powerpoint/2010/main" val="22816243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err="1"/>
              <a:t>Softmax</a:t>
            </a:r>
            <a:r>
              <a:rPr lang="en-US" dirty="0"/>
              <a:t> Activation Function</a:t>
            </a:r>
            <a:endParaRPr lang="en-DE" dirty="0"/>
          </a:p>
        </p:txBody>
      </p:sp>
      <p:pic>
        <p:nvPicPr>
          <p:cNvPr id="6" name="Picture 5">
            <a:extLst>
              <a:ext uri="{FF2B5EF4-FFF2-40B4-BE49-F238E27FC236}">
                <a16:creationId xmlns:a16="http://schemas.microsoft.com/office/drawing/2014/main" id="{EA70F4A3-7D5F-2074-8E66-5F44B82258AF}"/>
              </a:ext>
            </a:extLst>
          </p:cNvPr>
          <p:cNvPicPr>
            <a:picLocks noChangeAspect="1"/>
          </p:cNvPicPr>
          <p:nvPr/>
        </p:nvPicPr>
        <p:blipFill>
          <a:blip r:embed="rId3"/>
          <a:stretch>
            <a:fillRect/>
          </a:stretch>
        </p:blipFill>
        <p:spPr>
          <a:xfrm>
            <a:off x="570153" y="1291538"/>
            <a:ext cx="5404625" cy="4037939"/>
          </a:xfrm>
          <a:prstGeom prst="rect">
            <a:avLst/>
          </a:prstGeom>
        </p:spPr>
      </p:pic>
      <p:pic>
        <p:nvPicPr>
          <p:cNvPr id="10" name="Picture 9">
            <a:extLst>
              <a:ext uri="{FF2B5EF4-FFF2-40B4-BE49-F238E27FC236}">
                <a16:creationId xmlns:a16="http://schemas.microsoft.com/office/drawing/2014/main" id="{C6C6BA16-D744-D12B-C6EE-6E9188A83ACA}"/>
              </a:ext>
            </a:extLst>
          </p:cNvPr>
          <p:cNvPicPr>
            <a:picLocks noChangeAspect="1"/>
          </p:cNvPicPr>
          <p:nvPr/>
        </p:nvPicPr>
        <p:blipFill>
          <a:blip r:embed="rId4"/>
          <a:stretch>
            <a:fillRect/>
          </a:stretch>
        </p:blipFill>
        <p:spPr>
          <a:xfrm>
            <a:off x="5974777" y="1258880"/>
            <a:ext cx="5223101" cy="4037939"/>
          </a:xfrm>
          <a:prstGeom prst="rect">
            <a:avLst/>
          </a:prstGeom>
        </p:spPr>
      </p:pic>
    </p:spTree>
    <p:extLst>
      <p:ext uri="{BB962C8B-B14F-4D97-AF65-F5344CB8AC3E}">
        <p14:creationId xmlns:p14="http://schemas.microsoft.com/office/powerpoint/2010/main" val="15749319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7" name="Picture 6">
            <a:extLst>
              <a:ext uri="{FF2B5EF4-FFF2-40B4-BE49-F238E27FC236}">
                <a16:creationId xmlns:a16="http://schemas.microsoft.com/office/drawing/2014/main" id="{D39A36D2-939B-0F13-C821-02A1AFB7C79C}"/>
              </a:ext>
            </a:extLst>
          </p:cNvPr>
          <p:cNvPicPr>
            <a:picLocks noChangeAspect="1"/>
          </p:cNvPicPr>
          <p:nvPr/>
        </p:nvPicPr>
        <p:blipFill rotWithShape="1">
          <a:blip r:embed="rId3"/>
          <a:srcRect l="1670"/>
          <a:stretch/>
        </p:blipFill>
        <p:spPr>
          <a:xfrm>
            <a:off x="691375" y="1209789"/>
            <a:ext cx="6469678" cy="4875326"/>
          </a:xfrm>
          <a:prstGeom prst="rect">
            <a:avLst/>
          </a:prstGeom>
        </p:spPr>
      </p:pic>
    </p:spTree>
    <p:extLst>
      <p:ext uri="{BB962C8B-B14F-4D97-AF65-F5344CB8AC3E}">
        <p14:creationId xmlns:p14="http://schemas.microsoft.com/office/powerpoint/2010/main" val="39049628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9167E780-7452-C2CA-4CE4-C75D5DD1D1FD}"/>
              </a:ext>
            </a:extLst>
          </p:cNvPr>
          <p:cNvPicPr>
            <a:picLocks noChangeAspect="1"/>
          </p:cNvPicPr>
          <p:nvPr/>
        </p:nvPicPr>
        <p:blipFill>
          <a:blip r:embed="rId3"/>
          <a:stretch>
            <a:fillRect/>
          </a:stretch>
        </p:blipFill>
        <p:spPr>
          <a:xfrm>
            <a:off x="691375" y="1142999"/>
            <a:ext cx="6326154" cy="4996543"/>
          </a:xfrm>
          <a:prstGeom prst="rect">
            <a:avLst/>
          </a:prstGeom>
        </p:spPr>
      </p:pic>
    </p:spTree>
    <p:extLst>
      <p:ext uri="{BB962C8B-B14F-4D97-AF65-F5344CB8AC3E}">
        <p14:creationId xmlns:p14="http://schemas.microsoft.com/office/powerpoint/2010/main" val="24250907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CA0A6E71-76B2-DA5E-126C-FA1643366AEB}"/>
              </a:ext>
            </a:extLst>
          </p:cNvPr>
          <p:cNvPicPr>
            <a:picLocks noChangeAspect="1"/>
          </p:cNvPicPr>
          <p:nvPr/>
        </p:nvPicPr>
        <p:blipFill>
          <a:blip r:embed="rId3"/>
          <a:stretch>
            <a:fillRect/>
          </a:stretch>
        </p:blipFill>
        <p:spPr>
          <a:xfrm>
            <a:off x="691375" y="1164772"/>
            <a:ext cx="6409947" cy="5018314"/>
          </a:xfrm>
          <a:prstGeom prst="rect">
            <a:avLst/>
          </a:prstGeom>
        </p:spPr>
      </p:pic>
    </p:spTree>
    <p:extLst>
      <p:ext uri="{BB962C8B-B14F-4D97-AF65-F5344CB8AC3E}">
        <p14:creationId xmlns:p14="http://schemas.microsoft.com/office/powerpoint/2010/main" val="2001966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1D7617E1-C784-9B7E-631A-DFE8112205A8}"/>
              </a:ext>
            </a:extLst>
          </p:cNvPr>
          <p:cNvPicPr>
            <a:picLocks noChangeAspect="1"/>
          </p:cNvPicPr>
          <p:nvPr/>
        </p:nvPicPr>
        <p:blipFill>
          <a:blip r:embed="rId3"/>
          <a:stretch>
            <a:fillRect/>
          </a:stretch>
        </p:blipFill>
        <p:spPr>
          <a:xfrm>
            <a:off x="691375" y="1121228"/>
            <a:ext cx="6460539" cy="5100425"/>
          </a:xfrm>
          <a:prstGeom prst="rect">
            <a:avLst/>
          </a:prstGeom>
        </p:spPr>
      </p:pic>
    </p:spTree>
    <p:extLst>
      <p:ext uri="{BB962C8B-B14F-4D97-AF65-F5344CB8AC3E}">
        <p14:creationId xmlns:p14="http://schemas.microsoft.com/office/powerpoint/2010/main" val="9940594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0BB136CC-AFBB-A4ED-D54B-0FFE2F6119E0}"/>
              </a:ext>
            </a:extLst>
          </p:cNvPr>
          <p:cNvPicPr>
            <a:picLocks noChangeAspect="1"/>
          </p:cNvPicPr>
          <p:nvPr/>
        </p:nvPicPr>
        <p:blipFill>
          <a:blip r:embed="rId3"/>
          <a:stretch>
            <a:fillRect/>
          </a:stretch>
        </p:blipFill>
        <p:spPr>
          <a:xfrm>
            <a:off x="691374" y="1055913"/>
            <a:ext cx="6514969" cy="5209136"/>
          </a:xfrm>
          <a:prstGeom prst="rect">
            <a:avLst/>
          </a:prstGeom>
        </p:spPr>
      </p:pic>
    </p:spTree>
    <p:extLst>
      <p:ext uri="{BB962C8B-B14F-4D97-AF65-F5344CB8AC3E}">
        <p14:creationId xmlns:p14="http://schemas.microsoft.com/office/powerpoint/2010/main" val="1214084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7F4D69BA-C857-37BF-B162-B8139D649A28}"/>
              </a:ext>
            </a:extLst>
          </p:cNvPr>
          <p:cNvPicPr>
            <a:picLocks noChangeAspect="1"/>
          </p:cNvPicPr>
          <p:nvPr/>
        </p:nvPicPr>
        <p:blipFill>
          <a:blip r:embed="rId3"/>
          <a:stretch>
            <a:fillRect/>
          </a:stretch>
        </p:blipFill>
        <p:spPr>
          <a:xfrm>
            <a:off x="691375" y="1110342"/>
            <a:ext cx="6568013" cy="5072743"/>
          </a:xfrm>
          <a:prstGeom prst="rect">
            <a:avLst/>
          </a:prstGeom>
        </p:spPr>
      </p:pic>
    </p:spTree>
    <p:extLst>
      <p:ext uri="{BB962C8B-B14F-4D97-AF65-F5344CB8AC3E}">
        <p14:creationId xmlns:p14="http://schemas.microsoft.com/office/powerpoint/2010/main" val="40174832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7" name="Picture 6">
            <a:extLst>
              <a:ext uri="{FF2B5EF4-FFF2-40B4-BE49-F238E27FC236}">
                <a16:creationId xmlns:a16="http://schemas.microsoft.com/office/drawing/2014/main" id="{AFAB864A-DB24-DBD0-A6DE-7CAB27F4E5A8}"/>
              </a:ext>
            </a:extLst>
          </p:cNvPr>
          <p:cNvPicPr>
            <a:picLocks noChangeAspect="1"/>
          </p:cNvPicPr>
          <p:nvPr/>
        </p:nvPicPr>
        <p:blipFill rotWithShape="1">
          <a:blip r:embed="rId3"/>
          <a:srcRect b="3593"/>
          <a:stretch/>
        </p:blipFill>
        <p:spPr>
          <a:xfrm>
            <a:off x="691375" y="1001484"/>
            <a:ext cx="6721796" cy="5072746"/>
          </a:xfrm>
          <a:prstGeom prst="rect">
            <a:avLst/>
          </a:prstGeom>
        </p:spPr>
      </p:pic>
    </p:spTree>
    <p:extLst>
      <p:ext uri="{BB962C8B-B14F-4D97-AF65-F5344CB8AC3E}">
        <p14:creationId xmlns:p14="http://schemas.microsoft.com/office/powerpoint/2010/main" val="32001546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4B8BFF0B-1E77-D653-2E47-10275CE4659D}"/>
              </a:ext>
            </a:extLst>
          </p:cNvPr>
          <p:cNvPicPr>
            <a:picLocks noChangeAspect="1"/>
          </p:cNvPicPr>
          <p:nvPr/>
        </p:nvPicPr>
        <p:blipFill>
          <a:blip r:embed="rId3"/>
          <a:stretch>
            <a:fillRect/>
          </a:stretch>
        </p:blipFill>
        <p:spPr>
          <a:xfrm>
            <a:off x="691374" y="1045027"/>
            <a:ext cx="6700025" cy="5183856"/>
          </a:xfrm>
          <a:prstGeom prst="rect">
            <a:avLst/>
          </a:prstGeom>
        </p:spPr>
      </p:pic>
    </p:spTree>
    <p:extLst>
      <p:ext uri="{BB962C8B-B14F-4D97-AF65-F5344CB8AC3E}">
        <p14:creationId xmlns:p14="http://schemas.microsoft.com/office/powerpoint/2010/main" val="16529483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98486"/>
            <a:ext cx="10783228" cy="4693339"/>
          </a:xfrm>
        </p:spPr>
        <p:txBody>
          <a:bodyPr/>
          <a:lstStyle/>
          <a:p>
            <a:pPr marL="342900" indent="-342900">
              <a:buFont typeface="Wingdings" panose="05000000000000000000" pitchFamily="2" charset="2"/>
              <a:buChar char="§"/>
            </a:pPr>
            <a:r>
              <a:rPr lang="en-US" sz="1600" dirty="0"/>
              <a:t>“Machine learning algorithms, inspired by the brain, based on learning multiple levels of representation / abstraction.” (</a:t>
            </a:r>
            <a:r>
              <a:rPr lang="en-US" sz="1600" dirty="0" err="1"/>
              <a:t>Yoshua</a:t>
            </a:r>
            <a:r>
              <a:rPr lang="en-US" sz="1600" dirty="0"/>
              <a:t> </a:t>
            </a:r>
            <a:r>
              <a:rPr lang="en-US" sz="1600" dirty="0" err="1"/>
              <a:t>Bengio</a:t>
            </a:r>
            <a:r>
              <a:rPr lang="en-US" sz="1600" dirty="0"/>
              <a:t>)</a:t>
            </a:r>
          </a:p>
          <a:p>
            <a:pPr marL="342900" indent="-342900">
              <a:buFont typeface="Wingdings" panose="05000000000000000000" pitchFamily="2" charset="2"/>
              <a:buChar char="§"/>
            </a:pPr>
            <a:endParaRPr lang="en-US" sz="1600" dirty="0"/>
          </a:p>
        </p:txBody>
      </p:sp>
      <p:pic>
        <p:nvPicPr>
          <p:cNvPr id="9" name="Picture 8">
            <a:extLst>
              <a:ext uri="{FF2B5EF4-FFF2-40B4-BE49-F238E27FC236}">
                <a16:creationId xmlns:a16="http://schemas.microsoft.com/office/drawing/2014/main" id="{F01E6BBD-54E8-4CB3-9A11-1AE8C577289B}"/>
              </a:ext>
            </a:extLst>
          </p:cNvPr>
          <p:cNvPicPr>
            <a:picLocks noChangeAspect="1"/>
          </p:cNvPicPr>
          <p:nvPr/>
        </p:nvPicPr>
        <p:blipFill>
          <a:blip r:embed="rId2"/>
          <a:stretch>
            <a:fillRect/>
          </a:stretch>
        </p:blipFill>
        <p:spPr>
          <a:xfrm>
            <a:off x="2304047" y="2003409"/>
            <a:ext cx="7583905" cy="4098799"/>
          </a:xfrm>
          <a:prstGeom prst="rect">
            <a:avLst/>
          </a:prstGeom>
        </p:spPr>
      </p:pic>
      <p:sp>
        <p:nvSpPr>
          <p:cNvPr id="5" name="Title 2">
            <a:extLst>
              <a:ext uri="{FF2B5EF4-FFF2-40B4-BE49-F238E27FC236}">
                <a16:creationId xmlns:a16="http://schemas.microsoft.com/office/drawing/2014/main" id="{265DAC8F-B063-4A2D-85A8-D6FDBFD37EC9}"/>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(Artificial) Neural Network Intuition</a:t>
            </a:r>
            <a:endParaRPr lang="en-DE" dirty="0"/>
          </a:p>
        </p:txBody>
      </p:sp>
    </p:spTree>
    <p:extLst>
      <p:ext uri="{BB962C8B-B14F-4D97-AF65-F5344CB8AC3E}">
        <p14:creationId xmlns:p14="http://schemas.microsoft.com/office/powerpoint/2010/main" val="27581208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6" name="Picture 5">
            <a:extLst>
              <a:ext uri="{FF2B5EF4-FFF2-40B4-BE49-F238E27FC236}">
                <a16:creationId xmlns:a16="http://schemas.microsoft.com/office/drawing/2014/main" id="{8EEADFC9-8BA7-C37F-587A-0D5F1033B55F}"/>
              </a:ext>
            </a:extLst>
          </p:cNvPr>
          <p:cNvPicPr>
            <a:picLocks noChangeAspect="1"/>
          </p:cNvPicPr>
          <p:nvPr/>
        </p:nvPicPr>
        <p:blipFill rotWithShape="1">
          <a:blip r:embed="rId3"/>
          <a:srcRect l="395" r="-1"/>
          <a:stretch/>
        </p:blipFill>
        <p:spPr>
          <a:xfrm>
            <a:off x="691375" y="1055914"/>
            <a:ext cx="6565147" cy="5235435"/>
          </a:xfrm>
          <a:prstGeom prst="rect">
            <a:avLst/>
          </a:prstGeom>
        </p:spPr>
      </p:pic>
    </p:spTree>
    <p:extLst>
      <p:ext uri="{BB962C8B-B14F-4D97-AF65-F5344CB8AC3E}">
        <p14:creationId xmlns:p14="http://schemas.microsoft.com/office/powerpoint/2010/main" val="477919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1589E436-138C-CE66-D7FE-1769C6E7F240}"/>
              </a:ext>
            </a:extLst>
          </p:cNvPr>
          <p:cNvPicPr>
            <a:picLocks noChangeAspect="1"/>
          </p:cNvPicPr>
          <p:nvPr/>
        </p:nvPicPr>
        <p:blipFill rotWithShape="1">
          <a:blip r:embed="rId3"/>
          <a:srcRect b="3505"/>
          <a:stretch/>
        </p:blipFill>
        <p:spPr>
          <a:xfrm>
            <a:off x="691374" y="1055914"/>
            <a:ext cx="6765339" cy="5191940"/>
          </a:xfrm>
          <a:prstGeom prst="rect">
            <a:avLst/>
          </a:prstGeom>
        </p:spPr>
      </p:pic>
    </p:spTree>
    <p:extLst>
      <p:ext uri="{BB962C8B-B14F-4D97-AF65-F5344CB8AC3E}">
        <p14:creationId xmlns:p14="http://schemas.microsoft.com/office/powerpoint/2010/main" val="6660571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6" name="Picture 5">
            <a:extLst>
              <a:ext uri="{FF2B5EF4-FFF2-40B4-BE49-F238E27FC236}">
                <a16:creationId xmlns:a16="http://schemas.microsoft.com/office/drawing/2014/main" id="{AFA83ECD-DFBA-F78E-65EA-A6C5200738D4}"/>
              </a:ext>
            </a:extLst>
          </p:cNvPr>
          <p:cNvPicPr>
            <a:picLocks noChangeAspect="1"/>
          </p:cNvPicPr>
          <p:nvPr/>
        </p:nvPicPr>
        <p:blipFill>
          <a:blip r:embed="rId3"/>
          <a:stretch>
            <a:fillRect/>
          </a:stretch>
        </p:blipFill>
        <p:spPr>
          <a:xfrm>
            <a:off x="691375" y="1099456"/>
            <a:ext cx="6319025" cy="4978626"/>
          </a:xfrm>
          <a:prstGeom prst="rect">
            <a:avLst/>
          </a:prstGeom>
        </p:spPr>
      </p:pic>
    </p:spTree>
    <p:extLst>
      <p:ext uri="{BB962C8B-B14F-4D97-AF65-F5344CB8AC3E}">
        <p14:creationId xmlns:p14="http://schemas.microsoft.com/office/powerpoint/2010/main" val="14210824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Neural Network Training</a:t>
            </a:r>
            <a:endParaRPr lang="en-DE" dirty="0"/>
          </a:p>
        </p:txBody>
      </p:sp>
      <p:sp>
        <p:nvSpPr>
          <p:cNvPr id="2" name="Text Placeholder 1">
            <a:extLst>
              <a:ext uri="{FF2B5EF4-FFF2-40B4-BE49-F238E27FC236}">
                <a16:creationId xmlns:a16="http://schemas.microsoft.com/office/drawing/2014/main" id="{1991C4D9-8AE3-1091-005B-B30975F39997}"/>
              </a:ext>
            </a:extLst>
          </p:cNvPr>
          <p:cNvSpPr>
            <a:spLocks noGrp="1"/>
          </p:cNvSpPr>
          <p:nvPr>
            <p:ph type="body" sz="quarter" idx="11"/>
          </p:nvPr>
        </p:nvSpPr>
        <p:spPr/>
        <p:txBody>
          <a:bodyPr/>
          <a:lstStyle/>
          <a:p>
            <a:r>
              <a:rPr lang="en-US" dirty="0"/>
              <a:t>Loss Functions, Gradient Descent, Backpropagation</a:t>
            </a:r>
            <a:endParaRPr lang="en-DE" dirty="0"/>
          </a:p>
        </p:txBody>
      </p:sp>
    </p:spTree>
    <p:extLst>
      <p:ext uri="{BB962C8B-B14F-4D97-AF65-F5344CB8AC3E}">
        <p14:creationId xmlns:p14="http://schemas.microsoft.com/office/powerpoint/2010/main" val="22380927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Training Neural Networks</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704385" y="1146629"/>
            <a:ext cx="10783229" cy="4351338"/>
          </a:xfrm>
        </p:spPr>
        <p:txBody>
          <a:bodyPr/>
          <a:lstStyle/>
          <a:p>
            <a:pPr marL="342900" indent="-342900">
              <a:buFont typeface="Arial" panose="020B0604020202020204" pitchFamily="34" charset="0"/>
              <a:buChar char="•"/>
            </a:pPr>
            <a:r>
              <a:rPr lang="en-US" dirty="0"/>
              <a:t>Equal to traditional ML, we use </a:t>
            </a:r>
            <a:r>
              <a:rPr lang="en-US" b="1" dirty="0"/>
              <a:t>empirical risk / cost minimization </a:t>
            </a:r>
            <a:r>
              <a:rPr lang="en-US" dirty="0"/>
              <a:t>to minimize prediction losses over the training data to train neural networks (NN).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r>
              <a:rPr lang="en-US" dirty="0"/>
              <a:t>θ represents the weights (and biases) of the NN</a:t>
            </a:r>
          </a:p>
          <a:p>
            <a:pPr marL="1028700" lvl="1" indent="-342900">
              <a:buFont typeface="Arial" panose="020B0604020202020204" pitchFamily="34" charset="0"/>
              <a:buChar char="•"/>
            </a:pPr>
            <a:r>
              <a:rPr lang="en-US" dirty="0"/>
              <a:t>For regression we use the L2 loss:</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r>
              <a:rPr lang="en-US" dirty="0"/>
              <a:t>For binary classification, we use the cross-entropy loss</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Now we need to use optimization algorithms to minimize the prediction losses over all training examples, using their labels</a:t>
            </a:r>
            <a:endParaRPr lang="en-DE" dirty="0"/>
          </a:p>
        </p:txBody>
      </p:sp>
      <p:pic>
        <p:nvPicPr>
          <p:cNvPr id="5" name="Picture 4">
            <a:extLst>
              <a:ext uri="{FF2B5EF4-FFF2-40B4-BE49-F238E27FC236}">
                <a16:creationId xmlns:a16="http://schemas.microsoft.com/office/drawing/2014/main" id="{ACE4E591-94F8-4A21-02D9-2CD55C0BE7F5}"/>
              </a:ext>
            </a:extLst>
          </p:cNvPr>
          <p:cNvPicPr>
            <a:picLocks noChangeAspect="1"/>
          </p:cNvPicPr>
          <p:nvPr/>
        </p:nvPicPr>
        <p:blipFill>
          <a:blip r:embed="rId3"/>
          <a:stretch>
            <a:fillRect/>
          </a:stretch>
        </p:blipFill>
        <p:spPr>
          <a:xfrm>
            <a:off x="1079830" y="1768322"/>
            <a:ext cx="3358223" cy="747633"/>
          </a:xfrm>
          <a:prstGeom prst="rect">
            <a:avLst/>
          </a:prstGeom>
        </p:spPr>
      </p:pic>
      <p:pic>
        <p:nvPicPr>
          <p:cNvPr id="8" name="Picture 7">
            <a:extLst>
              <a:ext uri="{FF2B5EF4-FFF2-40B4-BE49-F238E27FC236}">
                <a16:creationId xmlns:a16="http://schemas.microsoft.com/office/drawing/2014/main" id="{F11550C8-02CE-DE0B-C57A-4E1385230D88}"/>
              </a:ext>
            </a:extLst>
          </p:cNvPr>
          <p:cNvPicPr>
            <a:picLocks noChangeAspect="1"/>
          </p:cNvPicPr>
          <p:nvPr/>
        </p:nvPicPr>
        <p:blipFill rotWithShape="1">
          <a:blip r:embed="rId4"/>
          <a:srcRect t="15254"/>
          <a:stretch/>
        </p:blipFill>
        <p:spPr>
          <a:xfrm>
            <a:off x="1771513" y="3189697"/>
            <a:ext cx="2561564" cy="633585"/>
          </a:xfrm>
          <a:prstGeom prst="rect">
            <a:avLst/>
          </a:prstGeom>
        </p:spPr>
      </p:pic>
      <p:pic>
        <p:nvPicPr>
          <p:cNvPr id="10" name="Picture 9">
            <a:extLst>
              <a:ext uri="{FF2B5EF4-FFF2-40B4-BE49-F238E27FC236}">
                <a16:creationId xmlns:a16="http://schemas.microsoft.com/office/drawing/2014/main" id="{310FEAF9-4A1F-5D02-EBA1-6ED234068C60}"/>
              </a:ext>
            </a:extLst>
          </p:cNvPr>
          <p:cNvPicPr>
            <a:picLocks noChangeAspect="1"/>
          </p:cNvPicPr>
          <p:nvPr/>
        </p:nvPicPr>
        <p:blipFill rotWithShape="1">
          <a:blip r:embed="rId5"/>
          <a:srcRect t="20602"/>
          <a:stretch/>
        </p:blipFill>
        <p:spPr>
          <a:xfrm>
            <a:off x="1728466" y="4157573"/>
            <a:ext cx="5419173" cy="503051"/>
          </a:xfrm>
          <a:prstGeom prst="rect">
            <a:avLst/>
          </a:prstGeom>
        </p:spPr>
      </p:pic>
      <p:pic>
        <p:nvPicPr>
          <p:cNvPr id="7" name="Content Placeholder 13">
            <a:extLst>
              <a:ext uri="{FF2B5EF4-FFF2-40B4-BE49-F238E27FC236}">
                <a16:creationId xmlns:a16="http://schemas.microsoft.com/office/drawing/2014/main" id="{9B3C81CB-8871-1F74-2DE8-45A6E2752DAE}"/>
              </a:ext>
            </a:extLst>
          </p:cNvPr>
          <p:cNvPicPr>
            <a:picLocks noChangeAspect="1"/>
          </p:cNvPicPr>
          <p:nvPr/>
        </p:nvPicPr>
        <p:blipFill rotWithShape="1">
          <a:blip r:embed="rId6"/>
          <a:srcRect b="14370"/>
          <a:stretch/>
        </p:blipFill>
        <p:spPr>
          <a:xfrm>
            <a:off x="7858925" y="1937657"/>
            <a:ext cx="4153260" cy="1964189"/>
          </a:xfrm>
          <a:prstGeom prst="rect">
            <a:avLst/>
          </a:prstGeom>
        </p:spPr>
      </p:pic>
    </p:spTree>
    <p:extLst>
      <p:ext uri="{BB962C8B-B14F-4D97-AF65-F5344CB8AC3E}">
        <p14:creationId xmlns:p14="http://schemas.microsoft.com/office/powerpoint/2010/main" val="30657934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704385" y="1136542"/>
            <a:ext cx="10783229" cy="4351338"/>
          </a:xfrm>
        </p:spPr>
        <p:txBody>
          <a:bodyPr/>
          <a:lstStyle/>
          <a:p>
            <a:pPr marL="342900" indent="-342900">
              <a:buFont typeface="Arial" panose="020B0604020202020204" pitchFamily="34" charset="0"/>
              <a:buChar char="•"/>
            </a:pPr>
            <a:r>
              <a:rPr lang="en-US" dirty="0"/>
              <a:t>Gradient Descent is an iterative optimization algorithm that builds the basis for training NNs.</a:t>
            </a:r>
          </a:p>
          <a:p>
            <a:pPr marL="342900" indent="-342900">
              <a:buFont typeface="Arial" panose="020B0604020202020204" pitchFamily="34" charset="0"/>
              <a:buChar char="•"/>
            </a:pPr>
            <a:r>
              <a:rPr lang="en-US" dirty="0"/>
              <a:t>Calculate the gradients of the cost function and walk in the direction of steepest descent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“Standing” at a certain point </a:t>
            </a:r>
            <a:r>
              <a:rPr lang="el-GR" dirty="0"/>
              <a:t>θ [</a:t>
            </a:r>
            <a:r>
              <a:rPr lang="en-US" dirty="0"/>
              <a:t>t] on our cost function, we locally improve by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α is called step size or learning rate.</a:t>
            </a:r>
          </a:p>
        </p:txBody>
      </p:sp>
      <p:pic>
        <p:nvPicPr>
          <p:cNvPr id="6" name="Picture 5">
            <a:extLst>
              <a:ext uri="{FF2B5EF4-FFF2-40B4-BE49-F238E27FC236}">
                <a16:creationId xmlns:a16="http://schemas.microsoft.com/office/drawing/2014/main" id="{462F4AB4-ACDD-C810-E8A4-F5138D3804F4}"/>
              </a:ext>
            </a:extLst>
          </p:cNvPr>
          <p:cNvPicPr>
            <a:picLocks noChangeAspect="1"/>
          </p:cNvPicPr>
          <p:nvPr/>
        </p:nvPicPr>
        <p:blipFill>
          <a:blip r:embed="rId3"/>
          <a:stretch>
            <a:fillRect/>
          </a:stretch>
        </p:blipFill>
        <p:spPr>
          <a:xfrm>
            <a:off x="1193061" y="1896141"/>
            <a:ext cx="4193240" cy="747633"/>
          </a:xfrm>
          <a:prstGeom prst="rect">
            <a:avLst/>
          </a:prstGeom>
        </p:spPr>
      </p:pic>
      <p:pic>
        <p:nvPicPr>
          <p:cNvPr id="9" name="Picture 8">
            <a:extLst>
              <a:ext uri="{FF2B5EF4-FFF2-40B4-BE49-F238E27FC236}">
                <a16:creationId xmlns:a16="http://schemas.microsoft.com/office/drawing/2014/main" id="{03492B56-DEEA-2E0B-2EB4-239D5B576F75}"/>
              </a:ext>
            </a:extLst>
          </p:cNvPr>
          <p:cNvPicPr>
            <a:picLocks noChangeAspect="1"/>
          </p:cNvPicPr>
          <p:nvPr/>
        </p:nvPicPr>
        <p:blipFill>
          <a:blip r:embed="rId4"/>
          <a:stretch>
            <a:fillRect/>
          </a:stretch>
        </p:blipFill>
        <p:spPr>
          <a:xfrm>
            <a:off x="1084147" y="3151155"/>
            <a:ext cx="2308251" cy="555690"/>
          </a:xfrm>
          <a:prstGeom prst="rect">
            <a:avLst/>
          </a:prstGeom>
        </p:spPr>
      </p:pic>
    </p:spTree>
    <p:extLst>
      <p:ext uri="{BB962C8B-B14F-4D97-AF65-F5344CB8AC3E}">
        <p14:creationId xmlns:p14="http://schemas.microsoft.com/office/powerpoint/2010/main" val="9500197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Wingdings" panose="05000000000000000000" pitchFamily="2" charset="2"/>
              <a:buChar char="§"/>
            </a:pPr>
            <a:r>
              <a:rPr lang="en-GB" sz="1200" dirty="0"/>
              <a:t>Key question: how to pick the parameters </a:t>
            </a:r>
            <a:r>
              <a:rPr lang="en-US" sz="1200" dirty="0"/>
              <a:t>w so that the mathematical function f(x) that the neural network represents is a useful mapping between inputs and outputs?</a:t>
            </a:r>
          </a:p>
          <a:p>
            <a:pPr marL="342900" indent="-342900">
              <a:buFont typeface="Wingdings" panose="05000000000000000000" pitchFamily="2" charset="2"/>
              <a:buChar char="§"/>
            </a:pPr>
            <a:r>
              <a:rPr lang="en-US" sz="1200" dirty="0"/>
              <a:t>Answer: function optimization based on data</a:t>
            </a:r>
          </a:p>
          <a:p>
            <a:pPr marL="1028700" lvl="1" indent="-342900">
              <a:buFont typeface="Wingdings" panose="05000000000000000000" pitchFamily="2" charset="2"/>
              <a:buChar char="§"/>
            </a:pPr>
            <a:r>
              <a:rPr lang="en-US" sz="1200" dirty="0"/>
              <a:t>Introduce a loss function L (y, f(x)) that compares the network’s predictions f(x) to the ground truth y.</a:t>
            </a:r>
          </a:p>
          <a:p>
            <a:pPr marL="1485900" lvl="2" indent="-342900">
              <a:buFont typeface="Wingdings" panose="05000000000000000000" pitchFamily="2" charset="2"/>
              <a:buChar char="§"/>
            </a:pPr>
            <a:r>
              <a:rPr lang="en-US" sz="1200" dirty="0"/>
              <a:t>For regression, we typically use the L2 loss (rarely L1):</a:t>
            </a:r>
          </a:p>
          <a:p>
            <a:pPr marL="1485900" lvl="2" indent="-342900">
              <a:buFont typeface="Wingdings" panose="05000000000000000000" pitchFamily="2" charset="2"/>
              <a:buChar char="§"/>
            </a:pPr>
            <a:endParaRPr lang="en-US" sz="1200" dirty="0"/>
          </a:p>
          <a:p>
            <a:pPr marL="1485900" lvl="2" indent="-342900">
              <a:buFont typeface="Wingdings" panose="05000000000000000000" pitchFamily="2" charset="2"/>
              <a:buChar char="§"/>
            </a:pPr>
            <a:endParaRPr lang="en-US" sz="1200" dirty="0"/>
          </a:p>
          <a:p>
            <a:pPr marL="1485900" lvl="2" indent="-342900">
              <a:buFont typeface="Wingdings" panose="05000000000000000000" pitchFamily="2" charset="2"/>
              <a:buChar char="§"/>
            </a:pPr>
            <a:r>
              <a:rPr lang="en-US" sz="1200" dirty="0"/>
              <a:t>For binary classification, we typically apply the cross entropy loss (also known as </a:t>
            </a:r>
            <a:r>
              <a:rPr lang="en-US" sz="1200" dirty="0" err="1"/>
              <a:t>bernoulli</a:t>
            </a:r>
            <a:r>
              <a:rPr lang="en-US" sz="1200" dirty="0"/>
              <a:t> loss): </a:t>
            </a:r>
          </a:p>
          <a:p>
            <a:pPr marL="1485900" lvl="2" indent="-342900">
              <a:buFont typeface="Wingdings" panose="05000000000000000000" pitchFamily="2" charset="2"/>
              <a:buChar char="§"/>
            </a:pPr>
            <a:endParaRPr lang="en-US" sz="1200" dirty="0"/>
          </a:p>
          <a:p>
            <a:pPr marL="1485900" lvl="2" indent="-342900">
              <a:buFont typeface="Wingdings" panose="05000000000000000000" pitchFamily="2" charset="2"/>
              <a:buChar char="§"/>
            </a:pPr>
            <a:endParaRPr lang="en-GB" sz="1200" dirty="0"/>
          </a:p>
          <a:p>
            <a:pPr marL="1028700" lvl="1" indent="-342900">
              <a:buFont typeface="Wingdings" panose="05000000000000000000" pitchFamily="2" charset="2"/>
              <a:buChar char="§"/>
            </a:pPr>
            <a:r>
              <a:rPr lang="en-GB" sz="1200" dirty="0"/>
              <a:t>We minimize the sum of this loss function across our data points</a:t>
            </a:r>
            <a:br>
              <a:rPr lang="en-GB" sz="1200" dirty="0"/>
            </a:br>
            <a:r>
              <a:rPr lang="en-GB" sz="1200" dirty="0"/>
              <a:t>-&gt; empirical risk minimization</a:t>
            </a:r>
          </a:p>
          <a:p>
            <a:pPr marL="1028700" lvl="1" indent="-342900">
              <a:buFont typeface="Wingdings" panose="05000000000000000000" pitchFamily="2" charset="2"/>
              <a:buChar char="§"/>
            </a:pPr>
            <a:endParaRPr lang="en-GB" sz="1200" dirty="0"/>
          </a:p>
          <a:p>
            <a:pPr marL="342900" indent="-342900">
              <a:buFont typeface="Wingdings" panose="05000000000000000000" pitchFamily="2" charset="2"/>
              <a:buChar char="§"/>
            </a:pPr>
            <a:endParaRPr lang="en-GB" sz="1200" dirty="0"/>
          </a:p>
          <a:p>
            <a:pPr marL="1028700" lvl="1" indent="-342900">
              <a:buFont typeface="Wingdings" panose="05000000000000000000" pitchFamily="2" charset="2"/>
              <a:buChar char="§"/>
            </a:pPr>
            <a:r>
              <a:rPr lang="en-GB" sz="1200" dirty="0"/>
              <a:t>This minimization is done with iterative algorithms like gradient descent</a:t>
            </a:r>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a:p>
            <a:pPr marL="342900" indent="-342900">
              <a:buFont typeface="Wingdings" panose="05000000000000000000" pitchFamily="2" charset="2"/>
              <a:buChar char="§"/>
            </a:pPr>
            <a:endParaRPr lang="en-GB" sz="1400" dirty="0"/>
          </a:p>
        </p:txBody>
      </p:sp>
      <p:pic>
        <p:nvPicPr>
          <p:cNvPr id="11" name="Picture 10">
            <a:extLst>
              <a:ext uri="{FF2B5EF4-FFF2-40B4-BE49-F238E27FC236}">
                <a16:creationId xmlns:a16="http://schemas.microsoft.com/office/drawing/2014/main" id="{86207718-9A44-48D3-BBD4-E77B0E3DBD7C}"/>
              </a:ext>
            </a:extLst>
          </p:cNvPr>
          <p:cNvPicPr>
            <a:picLocks noChangeAspect="1"/>
          </p:cNvPicPr>
          <p:nvPr/>
        </p:nvPicPr>
        <p:blipFill>
          <a:blip r:embed="rId2"/>
          <a:stretch>
            <a:fillRect/>
          </a:stretch>
        </p:blipFill>
        <p:spPr>
          <a:xfrm>
            <a:off x="1799572" y="4580527"/>
            <a:ext cx="2596937" cy="1628683"/>
          </a:xfrm>
          <a:prstGeom prst="rect">
            <a:avLst/>
          </a:prstGeom>
        </p:spPr>
      </p:pic>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Neural Network Training</a:t>
            </a:r>
            <a:endParaRPr lang="en-DE"/>
          </a:p>
        </p:txBody>
      </p:sp>
      <p:pic>
        <p:nvPicPr>
          <p:cNvPr id="5" name="Picture 4">
            <a:extLst>
              <a:ext uri="{FF2B5EF4-FFF2-40B4-BE49-F238E27FC236}">
                <a16:creationId xmlns:a16="http://schemas.microsoft.com/office/drawing/2014/main" id="{A25F76F0-3C99-416A-B512-D4EF4C0D6DDA}"/>
              </a:ext>
            </a:extLst>
          </p:cNvPr>
          <p:cNvPicPr>
            <a:picLocks noChangeAspect="1"/>
          </p:cNvPicPr>
          <p:nvPr/>
        </p:nvPicPr>
        <p:blipFill>
          <a:blip r:embed="rId3"/>
          <a:stretch>
            <a:fillRect/>
          </a:stretch>
        </p:blipFill>
        <p:spPr>
          <a:xfrm>
            <a:off x="2273491" y="2340822"/>
            <a:ext cx="1657842" cy="373111"/>
          </a:xfrm>
          <a:prstGeom prst="rect">
            <a:avLst/>
          </a:prstGeom>
        </p:spPr>
      </p:pic>
      <p:pic>
        <p:nvPicPr>
          <p:cNvPr id="7" name="Picture 6">
            <a:extLst>
              <a:ext uri="{FF2B5EF4-FFF2-40B4-BE49-F238E27FC236}">
                <a16:creationId xmlns:a16="http://schemas.microsoft.com/office/drawing/2014/main" id="{7DD72623-6CDD-469C-9DB6-762F7D7F061C}"/>
              </a:ext>
            </a:extLst>
          </p:cNvPr>
          <p:cNvPicPr>
            <a:picLocks noChangeAspect="1"/>
          </p:cNvPicPr>
          <p:nvPr/>
        </p:nvPicPr>
        <p:blipFill>
          <a:blip r:embed="rId4"/>
          <a:stretch>
            <a:fillRect/>
          </a:stretch>
        </p:blipFill>
        <p:spPr>
          <a:xfrm>
            <a:off x="2262499" y="3011501"/>
            <a:ext cx="3337668" cy="322584"/>
          </a:xfrm>
          <a:prstGeom prst="rect">
            <a:avLst/>
          </a:prstGeom>
        </p:spPr>
      </p:pic>
      <p:pic>
        <p:nvPicPr>
          <p:cNvPr id="9" name="Picture 8">
            <a:extLst>
              <a:ext uri="{FF2B5EF4-FFF2-40B4-BE49-F238E27FC236}">
                <a16:creationId xmlns:a16="http://schemas.microsoft.com/office/drawing/2014/main" id="{5898C040-2B2D-449E-BFE4-A5C65FD232F1}"/>
              </a:ext>
            </a:extLst>
          </p:cNvPr>
          <p:cNvPicPr>
            <a:picLocks noChangeAspect="1"/>
          </p:cNvPicPr>
          <p:nvPr/>
        </p:nvPicPr>
        <p:blipFill>
          <a:blip r:embed="rId5"/>
          <a:stretch>
            <a:fillRect/>
          </a:stretch>
        </p:blipFill>
        <p:spPr>
          <a:xfrm>
            <a:off x="1799572" y="3802740"/>
            <a:ext cx="2131761" cy="524058"/>
          </a:xfrm>
          <a:prstGeom prst="rect">
            <a:avLst/>
          </a:prstGeom>
        </p:spPr>
      </p:pic>
      <p:pic>
        <p:nvPicPr>
          <p:cNvPr id="13" name="Picture 12">
            <a:extLst>
              <a:ext uri="{FF2B5EF4-FFF2-40B4-BE49-F238E27FC236}">
                <a16:creationId xmlns:a16="http://schemas.microsoft.com/office/drawing/2014/main" id="{3B0F936D-81DC-4061-9D25-8C1DCA6DA459}"/>
              </a:ext>
            </a:extLst>
          </p:cNvPr>
          <p:cNvPicPr>
            <a:picLocks noChangeAspect="1"/>
          </p:cNvPicPr>
          <p:nvPr/>
        </p:nvPicPr>
        <p:blipFill>
          <a:blip r:embed="rId6"/>
          <a:stretch>
            <a:fillRect/>
          </a:stretch>
        </p:blipFill>
        <p:spPr>
          <a:xfrm>
            <a:off x="1665403" y="5232642"/>
            <a:ext cx="419158" cy="266737"/>
          </a:xfrm>
          <a:prstGeom prst="rect">
            <a:avLst/>
          </a:prstGeom>
        </p:spPr>
      </p:pic>
      <p:pic>
        <p:nvPicPr>
          <p:cNvPr id="19" name="Picture 18">
            <a:extLst>
              <a:ext uri="{FF2B5EF4-FFF2-40B4-BE49-F238E27FC236}">
                <a16:creationId xmlns:a16="http://schemas.microsoft.com/office/drawing/2014/main" id="{86687A73-276D-4518-9421-42A56A0C1F33}"/>
              </a:ext>
            </a:extLst>
          </p:cNvPr>
          <p:cNvPicPr>
            <a:picLocks noChangeAspect="1"/>
          </p:cNvPicPr>
          <p:nvPr/>
        </p:nvPicPr>
        <p:blipFill>
          <a:blip r:embed="rId7"/>
          <a:stretch>
            <a:fillRect/>
          </a:stretch>
        </p:blipFill>
        <p:spPr>
          <a:xfrm>
            <a:off x="2534975" y="5943921"/>
            <a:ext cx="303187" cy="265289"/>
          </a:xfrm>
          <a:prstGeom prst="rect">
            <a:avLst/>
          </a:prstGeom>
        </p:spPr>
      </p:pic>
      <p:pic>
        <p:nvPicPr>
          <p:cNvPr id="21" name="Picture 20">
            <a:extLst>
              <a:ext uri="{FF2B5EF4-FFF2-40B4-BE49-F238E27FC236}">
                <a16:creationId xmlns:a16="http://schemas.microsoft.com/office/drawing/2014/main" id="{14403A56-9D78-442A-A6A2-AD7304152D85}"/>
              </a:ext>
            </a:extLst>
          </p:cNvPr>
          <p:cNvPicPr>
            <a:picLocks noChangeAspect="1"/>
          </p:cNvPicPr>
          <p:nvPr/>
        </p:nvPicPr>
        <p:blipFill>
          <a:blip r:embed="rId8"/>
          <a:stretch>
            <a:fillRect/>
          </a:stretch>
        </p:blipFill>
        <p:spPr>
          <a:xfrm>
            <a:off x="3882473" y="5841750"/>
            <a:ext cx="362001" cy="228632"/>
          </a:xfrm>
          <a:prstGeom prst="rect">
            <a:avLst/>
          </a:prstGeom>
        </p:spPr>
      </p:pic>
      <p:sp>
        <p:nvSpPr>
          <p:cNvPr id="12" name="TextBox 11">
            <a:extLst>
              <a:ext uri="{FF2B5EF4-FFF2-40B4-BE49-F238E27FC236}">
                <a16:creationId xmlns:a16="http://schemas.microsoft.com/office/drawing/2014/main" id="{6B59FB88-7726-CE32-BD96-0DF087914B13}"/>
              </a:ext>
            </a:extLst>
          </p:cNvPr>
          <p:cNvSpPr txBox="1"/>
          <p:nvPr/>
        </p:nvSpPr>
        <p:spPr>
          <a:xfrm>
            <a:off x="5100851" y="4924981"/>
            <a:ext cx="6271146" cy="923330"/>
          </a:xfrm>
          <a:prstGeom prst="rect">
            <a:avLst/>
          </a:prstGeom>
          <a:noFill/>
        </p:spPr>
        <p:txBody>
          <a:bodyPr wrap="square">
            <a:spAutoFit/>
          </a:bodyPr>
          <a:lstStyle/>
          <a:p>
            <a:r>
              <a:rPr lang="en-US" dirty="0"/>
              <a:t>or a single neuron, in both cases, the loss function is convex and the global optimum can be found with an iterative algorithm like gradient descent</a:t>
            </a:r>
            <a:endParaRPr lang="en-DE" dirty="0"/>
          </a:p>
        </p:txBody>
      </p:sp>
    </p:spTree>
    <p:extLst>
      <p:ext uri="{BB962C8B-B14F-4D97-AF65-F5344CB8AC3E}">
        <p14:creationId xmlns:p14="http://schemas.microsoft.com/office/powerpoint/2010/main" val="14723447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 &amp; Optimality</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7" y="1524000"/>
            <a:ext cx="5404624" cy="4351338"/>
          </a:xfrm>
        </p:spPr>
        <p:txBody>
          <a:bodyPr/>
          <a:lstStyle/>
          <a:p>
            <a:pPr marL="342900" indent="-342900">
              <a:buFont typeface="Arial" panose="020B0604020202020204" pitchFamily="34" charset="0"/>
              <a:buChar char="•"/>
            </a:pPr>
            <a:r>
              <a:rPr lang="en-US" dirty="0"/>
              <a:t>Gradient Descent (GD) is a greedy algorithm: in every iteration, it makes locally optimal moves.</a:t>
            </a:r>
          </a:p>
          <a:p>
            <a:pPr marL="342900" indent="-342900">
              <a:buFont typeface="Arial" panose="020B0604020202020204" pitchFamily="34" charset="0"/>
              <a:buChar char="•"/>
            </a:pPr>
            <a:r>
              <a:rPr lang="en-US" dirty="0"/>
              <a:t>If the cost function is convex and differentiable, and its gradient is Lipschitz continuous, GD is guaranteed to converge to the global minimum for small enough step size / learning rate.</a:t>
            </a:r>
          </a:p>
          <a:p>
            <a:pPr marL="342900" indent="-342900">
              <a:buFont typeface="Arial" panose="020B0604020202020204" pitchFamily="34" charset="0"/>
              <a:buChar char="•"/>
            </a:pPr>
            <a:r>
              <a:rPr lang="en-US" dirty="0"/>
              <a:t>However, if the cost function has multiple local optima and/or saddle points, GD might only converge to a stationary point depending on the starting point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84B8DBC-2DB2-E56F-B56F-A59337DD4C7F}"/>
              </a:ext>
            </a:extLst>
          </p:cNvPr>
          <p:cNvPicPr>
            <a:picLocks noChangeAspect="1"/>
          </p:cNvPicPr>
          <p:nvPr/>
        </p:nvPicPr>
        <p:blipFill>
          <a:blip r:embed="rId3"/>
          <a:stretch>
            <a:fillRect/>
          </a:stretch>
        </p:blipFill>
        <p:spPr>
          <a:xfrm>
            <a:off x="7210256" y="1179912"/>
            <a:ext cx="3121099" cy="2303670"/>
          </a:xfrm>
          <a:prstGeom prst="rect">
            <a:avLst/>
          </a:prstGeom>
        </p:spPr>
      </p:pic>
      <p:pic>
        <p:nvPicPr>
          <p:cNvPr id="8" name="Picture 7">
            <a:extLst>
              <a:ext uri="{FF2B5EF4-FFF2-40B4-BE49-F238E27FC236}">
                <a16:creationId xmlns:a16="http://schemas.microsoft.com/office/drawing/2014/main" id="{212903CB-F068-7928-F50D-3040F74ED7C5}"/>
              </a:ext>
            </a:extLst>
          </p:cNvPr>
          <p:cNvPicPr>
            <a:picLocks noChangeAspect="1"/>
          </p:cNvPicPr>
          <p:nvPr/>
        </p:nvPicPr>
        <p:blipFill>
          <a:blip r:embed="rId4"/>
          <a:stretch>
            <a:fillRect/>
          </a:stretch>
        </p:blipFill>
        <p:spPr>
          <a:xfrm>
            <a:off x="7210256" y="3600042"/>
            <a:ext cx="3263528" cy="2425422"/>
          </a:xfrm>
          <a:prstGeom prst="rect">
            <a:avLst/>
          </a:prstGeom>
        </p:spPr>
      </p:pic>
    </p:spTree>
    <p:extLst>
      <p:ext uri="{BB962C8B-B14F-4D97-AF65-F5344CB8AC3E}">
        <p14:creationId xmlns:p14="http://schemas.microsoft.com/office/powerpoint/2010/main" val="275474116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 &amp; Optimality</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7183381" cy="4351338"/>
          </a:xfrm>
        </p:spPr>
        <p:txBody>
          <a:bodyPr/>
          <a:lstStyle/>
          <a:p>
            <a:pPr marL="342900" indent="-342900">
              <a:buFont typeface="Arial" panose="020B0604020202020204" pitchFamily="34" charset="0"/>
              <a:buChar char="•"/>
            </a:pPr>
            <a:r>
              <a:rPr lang="en-US" dirty="0"/>
              <a:t>We usually don’t find the global optimum but that is ok!</a:t>
            </a:r>
          </a:p>
          <a:p>
            <a:pPr marL="1028700" lvl="1" indent="-342900">
              <a:buFont typeface="Arial" panose="020B0604020202020204" pitchFamily="34" charset="0"/>
              <a:buChar char="•"/>
            </a:pPr>
            <a:r>
              <a:rPr lang="en-US" dirty="0"/>
              <a:t>In Deep Learning, we are working with so high dimensional spaces (high number of parameters) that saddle points are really rare and local optima are good enough</a:t>
            </a:r>
          </a:p>
          <a:p>
            <a:pPr marL="1028700" lvl="1" indent="-342900">
              <a:buFont typeface="Arial" panose="020B0604020202020204" pitchFamily="34" charset="0"/>
              <a:buChar char="•"/>
            </a:pPr>
            <a:r>
              <a:rPr lang="en-US" dirty="0"/>
              <a:t>Finding the global optimum might actually lead to overfitting. We are fitting the training data perfectly but what matters is generalization performance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8478923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Learning Rate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7183381" cy="4351338"/>
          </a:xfrm>
        </p:spPr>
        <p:txBody>
          <a:bodyPr/>
          <a:lstStyle/>
          <a:p>
            <a:pPr marL="342900" indent="-342900">
              <a:buFont typeface="Arial" panose="020B0604020202020204" pitchFamily="34" charset="0"/>
              <a:buChar char="•"/>
            </a:pPr>
            <a:r>
              <a:rPr lang="en-US" dirty="0"/>
              <a:t>The learning rate α plays a key role in the convergence of the algorithm</a:t>
            </a:r>
          </a:p>
          <a:p>
            <a:pPr marL="1028700" lvl="1" indent="-342900">
              <a:buFont typeface="Arial" panose="020B0604020202020204" pitchFamily="34" charset="0"/>
              <a:buChar char="•"/>
            </a:pPr>
            <a:r>
              <a:rPr lang="en-US" dirty="0"/>
              <a:t>If it is too small, the training process may converge very slowly</a:t>
            </a:r>
          </a:p>
          <a:p>
            <a:pPr marL="1028700" lvl="1" indent="-342900">
              <a:buFont typeface="Arial" panose="020B0604020202020204" pitchFamily="34" charset="0"/>
              <a:buChar char="•"/>
            </a:pPr>
            <a:r>
              <a:rPr lang="en-US" dirty="0"/>
              <a:t>If it is too large, the training process may not converge, because it jumps around the optimum </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569448C-880A-9FE5-F170-3E068F4302E0}"/>
              </a:ext>
            </a:extLst>
          </p:cNvPr>
          <p:cNvPicPr>
            <a:picLocks noChangeAspect="1"/>
          </p:cNvPicPr>
          <p:nvPr/>
        </p:nvPicPr>
        <p:blipFill>
          <a:blip r:embed="rId3"/>
          <a:stretch>
            <a:fillRect/>
          </a:stretch>
        </p:blipFill>
        <p:spPr>
          <a:xfrm>
            <a:off x="1052070" y="3016095"/>
            <a:ext cx="2414461" cy="2497718"/>
          </a:xfrm>
          <a:prstGeom prst="rect">
            <a:avLst/>
          </a:prstGeom>
        </p:spPr>
      </p:pic>
      <p:pic>
        <p:nvPicPr>
          <p:cNvPr id="7" name="Picture 6">
            <a:extLst>
              <a:ext uri="{FF2B5EF4-FFF2-40B4-BE49-F238E27FC236}">
                <a16:creationId xmlns:a16="http://schemas.microsoft.com/office/drawing/2014/main" id="{628D628D-93A2-4163-BC05-31FDA69991C8}"/>
              </a:ext>
            </a:extLst>
          </p:cNvPr>
          <p:cNvPicPr>
            <a:picLocks noChangeAspect="1"/>
          </p:cNvPicPr>
          <p:nvPr/>
        </p:nvPicPr>
        <p:blipFill>
          <a:blip r:embed="rId4"/>
          <a:stretch>
            <a:fillRect/>
          </a:stretch>
        </p:blipFill>
        <p:spPr>
          <a:xfrm>
            <a:off x="3827225" y="3084720"/>
            <a:ext cx="2414460" cy="2429093"/>
          </a:xfrm>
          <a:prstGeom prst="rect">
            <a:avLst/>
          </a:prstGeom>
        </p:spPr>
      </p:pic>
    </p:spTree>
    <p:extLst>
      <p:ext uri="{BB962C8B-B14F-4D97-AF65-F5344CB8AC3E}">
        <p14:creationId xmlns:p14="http://schemas.microsoft.com/office/powerpoint/2010/main" val="42512371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b="1" dirty="0"/>
              <a:t>Deep learning is not new</a:t>
            </a:r>
            <a:r>
              <a:rPr lang="en-US" sz="1600" dirty="0"/>
              <a:t>. Artificial neural networks have been first proposed in 1943. Deep neural networks, i.e. artificial neural networks with multiple hidden layers have been around since the 1970s. They were semi successful back then.</a:t>
            </a:r>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1058664"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History &amp; Present of (Deep) Neural Networks</a:t>
            </a:r>
            <a:endParaRPr lang="en-DE" dirty="0"/>
          </a:p>
        </p:txBody>
      </p:sp>
      <p:sp>
        <p:nvSpPr>
          <p:cNvPr id="8" name="TextBox 7">
            <a:extLst>
              <a:ext uri="{FF2B5EF4-FFF2-40B4-BE49-F238E27FC236}">
                <a16:creationId xmlns:a16="http://schemas.microsoft.com/office/drawing/2014/main" id="{673094E3-5646-F1F5-7528-C956A4E77A8F}"/>
              </a:ext>
            </a:extLst>
          </p:cNvPr>
          <p:cNvSpPr txBox="1"/>
          <p:nvPr/>
        </p:nvSpPr>
        <p:spPr>
          <a:xfrm>
            <a:off x="458434" y="1671957"/>
            <a:ext cx="6737894" cy="4283224"/>
          </a:xfrm>
          <a:prstGeom prst="rect">
            <a:avLst/>
          </a:prstGeom>
          <a:noFill/>
        </p:spPr>
        <p:txBody>
          <a:bodyPr wrap="square">
            <a:spAutoFit/>
          </a:bodyPr>
          <a:lstStyle/>
          <a:p>
            <a:pPr marL="571500" indent="-342900">
              <a:spcBef>
                <a:spcPts val="1000"/>
              </a:spcBef>
              <a:buFont typeface="Arial" panose="020B0604020202020204" pitchFamily="34" charset="0"/>
              <a:buChar char="•"/>
            </a:pPr>
            <a:r>
              <a:rPr lang="en-US" sz="1600" dirty="0">
                <a:latin typeface="Segoe UI Light" charset="0"/>
                <a:cs typeface="Segoe UI Light" charset="0"/>
              </a:rPr>
              <a:t>But </a:t>
            </a:r>
            <a:r>
              <a:rPr lang="en-US" sz="1600" b="1" dirty="0">
                <a:latin typeface="Segoe UI Light" charset="0"/>
                <a:cs typeface="Segoe UI Light" charset="0"/>
              </a:rPr>
              <a:t>deep learning has taken off </a:t>
            </a:r>
            <a:r>
              <a:rPr lang="en-US" sz="1600" dirty="0">
                <a:latin typeface="Segoe UI Light" charset="0"/>
                <a:cs typeface="Segoe UI Light" charset="0"/>
              </a:rPr>
              <a:t>since the start of this millennium. Why is that?</a:t>
            </a:r>
          </a:p>
          <a:p>
            <a:pPr marL="1028700" lvl="1" indent="-342900">
              <a:spcBef>
                <a:spcPts val="1000"/>
              </a:spcBef>
              <a:buFont typeface="Arial" panose="020B0604020202020204" pitchFamily="34" charset="0"/>
              <a:buChar char="•"/>
            </a:pPr>
            <a:r>
              <a:rPr lang="en-US" sz="1400" dirty="0"/>
              <a:t>Specialized, powerful hardware (GPUs, TPUs) allows training of huge neural networks to push the state-of-the-art performance on difficult problems.</a:t>
            </a:r>
          </a:p>
          <a:p>
            <a:pPr marL="1028700" lvl="1" indent="-342900">
              <a:spcBef>
                <a:spcPts val="1000"/>
              </a:spcBef>
              <a:buFont typeface="Arial" panose="020B0604020202020204" pitchFamily="34" charset="0"/>
              <a:buChar char="•"/>
            </a:pPr>
            <a:r>
              <a:rPr lang="en-US" sz="1400" dirty="0"/>
              <a:t>Large amount of data is available because of increasing digitalization: Web 2.0, IoT, modern ERP &amp; CRM systems etc. </a:t>
            </a:r>
          </a:p>
          <a:p>
            <a:pPr marL="1028700" lvl="1" indent="-342900">
              <a:spcBef>
                <a:spcPts val="1000"/>
              </a:spcBef>
              <a:buFont typeface="Arial" panose="020B0604020202020204" pitchFamily="34" charset="0"/>
              <a:buChar char="•"/>
            </a:pPr>
            <a:r>
              <a:rPr lang="en-US" sz="1400" dirty="0"/>
              <a:t>Special network architectures have been designed by researchers for image / text / graph data.</a:t>
            </a:r>
          </a:p>
          <a:p>
            <a:pPr marL="1028700" lvl="1" indent="-342900">
              <a:spcBef>
                <a:spcPts val="1000"/>
              </a:spcBef>
              <a:buFont typeface="Arial" panose="020B0604020202020204" pitchFamily="34" charset="0"/>
              <a:buChar char="•"/>
            </a:pPr>
            <a:r>
              <a:rPr lang="en-US" sz="1400" dirty="0"/>
              <a:t>Better optimization and regularization strategies have been developed.</a:t>
            </a:r>
          </a:p>
          <a:p>
            <a:pPr marL="1028700" lvl="1" indent="-342900">
              <a:spcBef>
                <a:spcPts val="1000"/>
              </a:spcBef>
              <a:buFont typeface="Arial" panose="020B0604020202020204" pitchFamily="34" charset="0"/>
              <a:buChar char="•"/>
            </a:pPr>
            <a:r>
              <a:rPr lang="en-US" sz="1400" dirty="0"/>
              <a:t>Distributed frameworks allow for parallel training.</a:t>
            </a:r>
          </a:p>
          <a:p>
            <a:pPr marL="1028700" lvl="1" indent="-342900">
              <a:spcBef>
                <a:spcPts val="1000"/>
              </a:spcBef>
              <a:buFont typeface="Arial" panose="020B0604020202020204" pitchFamily="34" charset="0"/>
              <a:buChar char="•"/>
            </a:pPr>
            <a:r>
              <a:rPr lang="en-US" sz="1400" dirty="0"/>
              <a:t>Open-source culture in the AI community drives further progress.</a:t>
            </a:r>
          </a:p>
          <a:p>
            <a:pPr marL="1028700" lvl="1" indent="-342900">
              <a:spcBef>
                <a:spcPts val="1000"/>
              </a:spcBef>
              <a:buFont typeface="Arial" panose="020B0604020202020204" pitchFamily="34" charset="0"/>
              <a:buChar char="•"/>
            </a:pPr>
            <a:r>
              <a:rPr lang="en-US" sz="1400" dirty="0"/>
              <a:t>Cloud platforms like Azure, AWS, GCP make training of large-scale deep learning models more accessible.</a:t>
            </a:r>
            <a:endParaRPr lang="en-DE" sz="1400" dirty="0"/>
          </a:p>
        </p:txBody>
      </p:sp>
      <p:pic>
        <p:nvPicPr>
          <p:cNvPr id="9" name="Picture 8">
            <a:extLst>
              <a:ext uri="{FF2B5EF4-FFF2-40B4-BE49-F238E27FC236}">
                <a16:creationId xmlns:a16="http://schemas.microsoft.com/office/drawing/2014/main" id="{11D2C587-6FA2-A3DB-BE99-5A98723CDE50}"/>
              </a:ext>
            </a:extLst>
          </p:cNvPr>
          <p:cNvPicPr>
            <a:picLocks noChangeAspect="1"/>
          </p:cNvPicPr>
          <p:nvPr/>
        </p:nvPicPr>
        <p:blipFill>
          <a:blip r:embed="rId2"/>
          <a:stretch>
            <a:fillRect/>
          </a:stretch>
        </p:blipFill>
        <p:spPr>
          <a:xfrm>
            <a:off x="8022748" y="1781685"/>
            <a:ext cx="2817593" cy="2096556"/>
          </a:xfrm>
          <a:prstGeom prst="rect">
            <a:avLst/>
          </a:prstGeom>
        </p:spPr>
      </p:pic>
      <p:pic>
        <p:nvPicPr>
          <p:cNvPr id="10" name="Picture 9">
            <a:extLst>
              <a:ext uri="{FF2B5EF4-FFF2-40B4-BE49-F238E27FC236}">
                <a16:creationId xmlns:a16="http://schemas.microsoft.com/office/drawing/2014/main" id="{62535A85-96CC-E932-1E3E-94FF474B314E}"/>
              </a:ext>
            </a:extLst>
          </p:cNvPr>
          <p:cNvPicPr>
            <a:picLocks noChangeAspect="1"/>
          </p:cNvPicPr>
          <p:nvPr/>
        </p:nvPicPr>
        <p:blipFill>
          <a:blip r:embed="rId3"/>
          <a:stretch>
            <a:fillRect/>
          </a:stretch>
        </p:blipFill>
        <p:spPr>
          <a:xfrm>
            <a:off x="8022748" y="4021194"/>
            <a:ext cx="3028218" cy="2011523"/>
          </a:xfrm>
          <a:prstGeom prst="rect">
            <a:avLst/>
          </a:prstGeom>
        </p:spPr>
      </p:pic>
    </p:spTree>
    <p:extLst>
      <p:ext uri="{BB962C8B-B14F-4D97-AF65-F5344CB8AC3E}">
        <p14:creationId xmlns:p14="http://schemas.microsoft.com/office/powerpoint/2010/main" val="350472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fade">
                                      <p:cBhvr>
                                        <p:cTn id="28" dur="500"/>
                                        <p:tgtEl>
                                          <p:spTgt spid="8">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Weight Initialization</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7183381" cy="4351338"/>
          </a:xfrm>
        </p:spPr>
        <p:txBody>
          <a:bodyPr/>
          <a:lstStyle/>
          <a:p>
            <a:pPr marL="342900" indent="-342900">
              <a:buFont typeface="Arial" panose="020B0604020202020204" pitchFamily="34" charset="0"/>
              <a:buChar char="•"/>
            </a:pPr>
            <a:r>
              <a:rPr lang="en-US" dirty="0"/>
              <a:t>Weights (and biases) of an NN must be initialized in GD.</a:t>
            </a:r>
          </a:p>
          <a:p>
            <a:pPr marL="342900" indent="-342900">
              <a:buFont typeface="Arial" panose="020B0604020202020204" pitchFamily="34" charset="0"/>
              <a:buChar char="•"/>
            </a:pPr>
            <a:r>
              <a:rPr lang="en-US" dirty="0"/>
              <a:t>We somehow must "break symmetry" – which would happen in full-0-initialization. If two neurons (with the same activation) are connected to the same inputs and have the same initial weights, then both neurons will have the same gradient update and learn the same features</a:t>
            </a:r>
          </a:p>
          <a:p>
            <a:pPr marL="342900" indent="-342900">
              <a:buFont typeface="Arial" panose="020B0604020202020204" pitchFamily="34" charset="0"/>
              <a:buChar char="•"/>
            </a:pPr>
            <a:r>
              <a:rPr lang="en-US" dirty="0"/>
              <a:t>Weights are typically drawn from a uniform a Gaussian distribution (both centered at 0 with a small variance).</a:t>
            </a:r>
          </a:p>
          <a:p>
            <a:pPr marL="342900" indent="-342900">
              <a:buFont typeface="Arial" panose="020B0604020202020204" pitchFamily="34" charset="0"/>
              <a:buChar char="•"/>
            </a:pPr>
            <a:r>
              <a:rPr lang="en-US" dirty="0"/>
              <a:t>Two common initialization strategies are ’</a:t>
            </a:r>
            <a:r>
              <a:rPr lang="en-US" dirty="0" err="1"/>
              <a:t>Glorot</a:t>
            </a:r>
            <a:r>
              <a:rPr lang="en-US" dirty="0"/>
              <a:t> initialization’ and ’He initialization’ which tune the variance of these distributions based on the topology of the network</a:t>
            </a:r>
          </a:p>
        </p:txBody>
      </p:sp>
    </p:spTree>
    <p:extLst>
      <p:ext uri="{BB962C8B-B14F-4D97-AF65-F5344CB8AC3E}">
        <p14:creationId xmlns:p14="http://schemas.microsoft.com/office/powerpoint/2010/main" val="4020892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Stochastic Gradient Descent</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9912934" cy="4351338"/>
          </a:xfrm>
        </p:spPr>
        <p:txBody>
          <a:bodyPr/>
          <a:lstStyle/>
          <a:p>
            <a:pPr marL="342900" indent="-342900">
              <a:buFont typeface="Arial" panose="020B0604020202020204" pitchFamily="34" charset="0"/>
              <a:buChar char="•"/>
            </a:pPr>
            <a:r>
              <a:rPr lang="en-US" dirty="0"/>
              <a:t>GD for </a:t>
            </a:r>
            <a:r>
              <a:rPr lang="en-US" dirty="0" err="1"/>
              <a:t>Empirial</a:t>
            </a:r>
            <a:r>
              <a:rPr lang="en-US" dirty="0"/>
              <a:t> risk minimization: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Using the entire training set in GD to is called batch or deterministic or offline training. This can be computationally costly or impossible, if data does not fit into memory. </a:t>
            </a:r>
          </a:p>
          <a:p>
            <a:pPr marL="342900" indent="-342900">
              <a:buFont typeface="Arial" panose="020B0604020202020204" pitchFamily="34" charset="0"/>
              <a:buChar char="•"/>
            </a:pPr>
            <a:r>
              <a:rPr lang="en-US" dirty="0"/>
              <a:t>Idea: Instead of letting the sum run over the whole dataset, use small stochastic subsets (minibatches), or only a single x (i) .</a:t>
            </a:r>
          </a:p>
          <a:p>
            <a:pPr marL="342900" indent="-342900">
              <a:buFont typeface="Arial" panose="020B0604020202020204" pitchFamily="34" charset="0"/>
              <a:buChar char="•"/>
            </a:pPr>
            <a:r>
              <a:rPr lang="en-US" dirty="0"/>
              <a:t>Idea: Instead of letting the sum run over the whole dataset, use small stochastic subsets (minibatches), or only a single x (i) .</a:t>
            </a:r>
          </a:p>
          <a:p>
            <a:pPr marL="342900" indent="-342900">
              <a:buFont typeface="Arial" panose="020B0604020202020204" pitchFamily="34" charset="0"/>
              <a:buChar char="•"/>
            </a:pPr>
            <a:r>
              <a:rPr lang="en-US" dirty="0"/>
              <a:t>We have a stochastic, noisy version of the batch GD. In practice, we use some tricks on top of SGD to make the optimization more efficient</a:t>
            </a:r>
          </a:p>
        </p:txBody>
      </p:sp>
      <p:pic>
        <p:nvPicPr>
          <p:cNvPr id="5" name="Picture 4">
            <a:extLst>
              <a:ext uri="{FF2B5EF4-FFF2-40B4-BE49-F238E27FC236}">
                <a16:creationId xmlns:a16="http://schemas.microsoft.com/office/drawing/2014/main" id="{70711E96-9467-D8AE-7432-F9D3BC38A399}"/>
              </a:ext>
            </a:extLst>
          </p:cNvPr>
          <p:cNvPicPr>
            <a:picLocks noChangeAspect="1"/>
          </p:cNvPicPr>
          <p:nvPr/>
        </p:nvPicPr>
        <p:blipFill>
          <a:blip r:embed="rId3"/>
          <a:stretch>
            <a:fillRect/>
          </a:stretch>
        </p:blipFill>
        <p:spPr>
          <a:xfrm>
            <a:off x="1184383" y="1980480"/>
            <a:ext cx="4547677" cy="676321"/>
          </a:xfrm>
          <a:prstGeom prst="rect">
            <a:avLst/>
          </a:prstGeom>
        </p:spPr>
      </p:pic>
      <p:pic>
        <p:nvPicPr>
          <p:cNvPr id="7" name="Picture 6">
            <a:extLst>
              <a:ext uri="{FF2B5EF4-FFF2-40B4-BE49-F238E27FC236}">
                <a16:creationId xmlns:a16="http://schemas.microsoft.com/office/drawing/2014/main" id="{914C3AB3-8C45-7D2F-FAE1-8890E53B0244}"/>
              </a:ext>
            </a:extLst>
          </p:cNvPr>
          <p:cNvPicPr>
            <a:picLocks noChangeAspect="1"/>
          </p:cNvPicPr>
          <p:nvPr/>
        </p:nvPicPr>
        <p:blipFill>
          <a:blip r:embed="rId4"/>
          <a:stretch>
            <a:fillRect/>
          </a:stretch>
        </p:blipFill>
        <p:spPr>
          <a:xfrm>
            <a:off x="6471071" y="1980480"/>
            <a:ext cx="4950070" cy="2575036"/>
          </a:xfrm>
          <a:prstGeom prst="rect">
            <a:avLst/>
          </a:prstGeom>
        </p:spPr>
      </p:pic>
    </p:spTree>
    <p:extLst>
      <p:ext uri="{BB962C8B-B14F-4D97-AF65-F5344CB8AC3E}">
        <p14:creationId xmlns:p14="http://schemas.microsoft.com/office/powerpoint/2010/main" val="138847600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How to calculate gradients?</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9912934" cy="4351338"/>
          </a:xfrm>
        </p:spPr>
        <p:txBody>
          <a:bodyPr/>
          <a:lstStyle/>
          <a:p>
            <a:pPr marL="342900" indent="-342900">
              <a:buFont typeface="Arial" panose="020B0604020202020204" pitchFamily="34" charset="0"/>
              <a:buChar char="•"/>
            </a:pPr>
            <a:r>
              <a:rPr lang="en-US" dirty="0"/>
              <a:t>Chain rule: Compute derivatives of the composition of two or more functions</a:t>
            </a:r>
          </a:p>
          <a:p>
            <a:pPr marL="342900" indent="-342900">
              <a:buFont typeface="Arial" panose="020B0604020202020204" pitchFamily="34" charset="0"/>
              <a:buChar char="•"/>
            </a:pPr>
            <a:r>
              <a:rPr lang="en-US" dirty="0"/>
              <a:t>If y = g(x) and z = f(y), the chain rule yields:</a:t>
            </a:r>
          </a:p>
        </p:txBody>
      </p:sp>
      <p:pic>
        <p:nvPicPr>
          <p:cNvPr id="6" name="Picture 5">
            <a:extLst>
              <a:ext uri="{FF2B5EF4-FFF2-40B4-BE49-F238E27FC236}">
                <a16:creationId xmlns:a16="http://schemas.microsoft.com/office/drawing/2014/main" id="{676792CF-B2DB-6175-C5AF-8B6435CD1A21}"/>
              </a:ext>
            </a:extLst>
          </p:cNvPr>
          <p:cNvPicPr>
            <a:picLocks noChangeAspect="1"/>
          </p:cNvPicPr>
          <p:nvPr/>
        </p:nvPicPr>
        <p:blipFill>
          <a:blip r:embed="rId3"/>
          <a:stretch>
            <a:fillRect/>
          </a:stretch>
        </p:blipFill>
        <p:spPr>
          <a:xfrm>
            <a:off x="847354" y="2454187"/>
            <a:ext cx="2569960" cy="974813"/>
          </a:xfrm>
          <a:prstGeom prst="rect">
            <a:avLst/>
          </a:prstGeom>
        </p:spPr>
      </p:pic>
    </p:spTree>
    <p:extLst>
      <p:ext uri="{BB962C8B-B14F-4D97-AF65-F5344CB8AC3E}">
        <p14:creationId xmlns:p14="http://schemas.microsoft.com/office/powerpoint/2010/main" val="341109954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Computational Graphs</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4058045" cy="4351338"/>
          </a:xfrm>
        </p:spPr>
        <p:txBody>
          <a:bodyPr/>
          <a:lstStyle/>
          <a:p>
            <a:pPr marL="342900" indent="-342900">
              <a:buFont typeface="Arial" panose="020B0604020202020204" pitchFamily="34" charset="0"/>
              <a:buChar char="•"/>
            </a:pPr>
            <a:r>
              <a:rPr lang="en-US" dirty="0"/>
              <a:t>Computational graphs are nested expressions, visualized as graphs</a:t>
            </a:r>
          </a:p>
          <a:p>
            <a:pPr marL="342900" indent="-342900">
              <a:buFont typeface="Arial" panose="020B0604020202020204" pitchFamily="34" charset="0"/>
              <a:buChar char="•"/>
            </a:pPr>
            <a:r>
              <a:rPr lang="en-US" dirty="0"/>
              <a:t>Each node is a variable, either an input or derived</a:t>
            </a:r>
          </a:p>
          <a:p>
            <a:pPr marL="342900" indent="-342900">
              <a:buFont typeface="Arial" panose="020B0604020202020204" pitchFamily="34" charset="0"/>
              <a:buChar char="•"/>
            </a:pPr>
            <a:r>
              <a:rPr lang="en-US" dirty="0"/>
              <a:t>To compute the derivative of ∂z ∂w we need to recursively apply the chain rule. That is</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19FF2FB5-C8D7-F7B9-7902-E06897F66C81}"/>
              </a:ext>
            </a:extLst>
          </p:cNvPr>
          <p:cNvPicPr>
            <a:picLocks noChangeAspect="1"/>
          </p:cNvPicPr>
          <p:nvPr/>
        </p:nvPicPr>
        <p:blipFill>
          <a:blip r:embed="rId3"/>
          <a:stretch>
            <a:fillRect/>
          </a:stretch>
        </p:blipFill>
        <p:spPr>
          <a:xfrm>
            <a:off x="7983539" y="0"/>
            <a:ext cx="2661713" cy="5861748"/>
          </a:xfrm>
          <a:prstGeom prst="rect">
            <a:avLst/>
          </a:prstGeom>
        </p:spPr>
      </p:pic>
      <p:pic>
        <p:nvPicPr>
          <p:cNvPr id="10" name="Picture 9">
            <a:extLst>
              <a:ext uri="{FF2B5EF4-FFF2-40B4-BE49-F238E27FC236}">
                <a16:creationId xmlns:a16="http://schemas.microsoft.com/office/drawing/2014/main" id="{7EB0846F-17B5-A486-83C5-0FFF23FC54BA}"/>
              </a:ext>
            </a:extLst>
          </p:cNvPr>
          <p:cNvPicPr>
            <a:picLocks noChangeAspect="1"/>
          </p:cNvPicPr>
          <p:nvPr/>
        </p:nvPicPr>
        <p:blipFill>
          <a:blip r:embed="rId4"/>
          <a:stretch>
            <a:fillRect/>
          </a:stretch>
        </p:blipFill>
        <p:spPr>
          <a:xfrm>
            <a:off x="3374817" y="4389038"/>
            <a:ext cx="2385267" cy="944962"/>
          </a:xfrm>
          <a:prstGeom prst="rect">
            <a:avLst/>
          </a:prstGeom>
        </p:spPr>
      </p:pic>
    </p:spTree>
    <p:extLst>
      <p:ext uri="{BB962C8B-B14F-4D97-AF65-F5344CB8AC3E}">
        <p14:creationId xmlns:p14="http://schemas.microsoft.com/office/powerpoint/2010/main" val="16076892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Computational Graphs Neural Net</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4058045" cy="4351338"/>
          </a:xfrm>
        </p:spPr>
        <p:txBody>
          <a:bodyPr/>
          <a:lstStyle/>
          <a:p>
            <a:pPr marL="342900" indent="-342900">
              <a:buFont typeface="Arial" panose="020B0604020202020204" pitchFamily="34" charset="0"/>
              <a:buChar char="•"/>
            </a:pPr>
            <a:r>
              <a:rPr lang="en-US" dirty="0"/>
              <a:t>A neural network can be seen as a computational graph. . </a:t>
            </a:r>
            <a:r>
              <a:rPr lang="el-GR" dirty="0"/>
              <a:t>φ</a:t>
            </a:r>
            <a:r>
              <a:rPr lang="en-US" dirty="0"/>
              <a:t> is the weighted sum and σ and τ are the activations. </a:t>
            </a:r>
          </a:p>
          <a:p>
            <a:pPr marL="342900" indent="-342900">
              <a:buFont typeface="Arial" panose="020B0604020202020204" pitchFamily="34" charset="0"/>
              <a:buChar char="•"/>
            </a:pPr>
            <a:r>
              <a:rPr lang="en-US" dirty="0"/>
              <a:t>Note: In contrast to the top figure, the arrows in the computational graph below merely indicate dependence, not weights. Optimization </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F4E2E6F-3578-BA00-B211-B535F99B77F7}"/>
              </a:ext>
            </a:extLst>
          </p:cNvPr>
          <p:cNvPicPr>
            <a:picLocks noChangeAspect="1"/>
          </p:cNvPicPr>
          <p:nvPr/>
        </p:nvPicPr>
        <p:blipFill>
          <a:blip r:embed="rId3"/>
          <a:stretch>
            <a:fillRect/>
          </a:stretch>
        </p:blipFill>
        <p:spPr>
          <a:xfrm>
            <a:off x="5095166" y="1124720"/>
            <a:ext cx="6094804" cy="4351338"/>
          </a:xfrm>
          <a:prstGeom prst="rect">
            <a:avLst/>
          </a:prstGeom>
        </p:spPr>
      </p:pic>
    </p:spTree>
    <p:extLst>
      <p:ext uri="{BB962C8B-B14F-4D97-AF65-F5344CB8AC3E}">
        <p14:creationId xmlns:p14="http://schemas.microsoft.com/office/powerpoint/2010/main" val="31532480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Backpropagation (Backward pass): Basic Idea</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6" y="1524000"/>
            <a:ext cx="7742940" cy="4351338"/>
          </a:xfrm>
        </p:spPr>
        <p:txBody>
          <a:bodyPr/>
          <a:lstStyle/>
          <a:p>
            <a:pPr marL="342900" indent="-342900">
              <a:buFont typeface="Arial" panose="020B0604020202020204" pitchFamily="34" charset="0"/>
              <a:buChar char="•"/>
            </a:pPr>
            <a:r>
              <a:rPr lang="en-US" dirty="0"/>
              <a:t>We would like to run ERM by GD 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Backprop training of NNs runs in 2 alternating steps, for one x:</a:t>
            </a:r>
          </a:p>
          <a:p>
            <a:pPr marL="1028700" lvl="1" indent="-342900">
              <a:buFont typeface="Arial" panose="020B0604020202020204" pitchFamily="34" charset="0"/>
              <a:buChar char="•"/>
            </a:pPr>
            <a:r>
              <a:rPr lang="en-US" dirty="0"/>
              <a:t>1) Forward pass: Inputs flow through the model to outputs. We then compute the loss of the training example (as seen before)</a:t>
            </a:r>
          </a:p>
          <a:p>
            <a:pPr marL="1028700" lvl="1" indent="-342900">
              <a:buFont typeface="Arial" panose="020B0604020202020204" pitchFamily="34" charset="0"/>
              <a:buChar char="•"/>
            </a:pPr>
            <a:r>
              <a:rPr lang="en-US" dirty="0"/>
              <a:t>2) Backward pass: Loss flows backwards to update weights so error is reduced</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E0918B2-0E95-8723-A16B-0450FBC8CFE1}"/>
              </a:ext>
            </a:extLst>
          </p:cNvPr>
          <p:cNvPicPr>
            <a:picLocks noChangeAspect="1"/>
          </p:cNvPicPr>
          <p:nvPr/>
        </p:nvPicPr>
        <p:blipFill>
          <a:blip r:embed="rId3"/>
          <a:stretch>
            <a:fillRect/>
          </a:stretch>
        </p:blipFill>
        <p:spPr>
          <a:xfrm>
            <a:off x="1162011" y="1823202"/>
            <a:ext cx="3414845" cy="865406"/>
          </a:xfrm>
          <a:prstGeom prst="rect">
            <a:avLst/>
          </a:prstGeom>
        </p:spPr>
      </p:pic>
    </p:spTree>
    <p:extLst>
      <p:ext uri="{BB962C8B-B14F-4D97-AF65-F5344CB8AC3E}">
        <p14:creationId xmlns:p14="http://schemas.microsoft.com/office/powerpoint/2010/main" val="395320214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Full Training Example with an XOR Neural Network</a:t>
            </a:r>
            <a:endParaRPr lang="en-DE" dirty="0"/>
          </a:p>
        </p:txBody>
      </p:sp>
      <p:pic>
        <p:nvPicPr>
          <p:cNvPr id="10" name="Picture 9">
            <a:extLst>
              <a:ext uri="{FF2B5EF4-FFF2-40B4-BE49-F238E27FC236}">
                <a16:creationId xmlns:a16="http://schemas.microsoft.com/office/drawing/2014/main" id="{2EF4E23E-D128-22CB-B757-1BEF07DB2904}"/>
              </a:ext>
            </a:extLst>
          </p:cNvPr>
          <p:cNvPicPr>
            <a:picLocks noChangeAspect="1"/>
          </p:cNvPicPr>
          <p:nvPr/>
        </p:nvPicPr>
        <p:blipFill>
          <a:blip r:embed="rId3"/>
          <a:stretch>
            <a:fillRect/>
          </a:stretch>
        </p:blipFill>
        <p:spPr>
          <a:xfrm>
            <a:off x="691376" y="1061995"/>
            <a:ext cx="7719658" cy="5011259"/>
          </a:xfrm>
          <a:prstGeom prst="rect">
            <a:avLst/>
          </a:prstGeom>
        </p:spPr>
      </p:pic>
    </p:spTree>
    <p:extLst>
      <p:ext uri="{BB962C8B-B14F-4D97-AF65-F5344CB8AC3E}">
        <p14:creationId xmlns:p14="http://schemas.microsoft.com/office/powerpoint/2010/main" val="42530117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6" name="Picture 5">
            <a:extLst>
              <a:ext uri="{FF2B5EF4-FFF2-40B4-BE49-F238E27FC236}">
                <a16:creationId xmlns:a16="http://schemas.microsoft.com/office/drawing/2014/main" id="{C2BB4E51-D8E5-7D09-EE0F-4707D4720462}"/>
              </a:ext>
            </a:extLst>
          </p:cNvPr>
          <p:cNvPicPr>
            <a:picLocks noChangeAspect="1"/>
          </p:cNvPicPr>
          <p:nvPr/>
        </p:nvPicPr>
        <p:blipFill rotWithShape="1">
          <a:blip r:embed="rId3"/>
          <a:srcRect b="5594"/>
          <a:stretch/>
        </p:blipFill>
        <p:spPr>
          <a:xfrm>
            <a:off x="691375" y="920090"/>
            <a:ext cx="6938402" cy="5017819"/>
          </a:xfrm>
          <a:prstGeom prst="rect">
            <a:avLst/>
          </a:prstGeom>
        </p:spPr>
      </p:pic>
    </p:spTree>
    <p:extLst>
      <p:ext uri="{BB962C8B-B14F-4D97-AF65-F5344CB8AC3E}">
        <p14:creationId xmlns:p14="http://schemas.microsoft.com/office/powerpoint/2010/main" val="18734388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4" name="Picture 3">
            <a:extLst>
              <a:ext uri="{FF2B5EF4-FFF2-40B4-BE49-F238E27FC236}">
                <a16:creationId xmlns:a16="http://schemas.microsoft.com/office/drawing/2014/main" id="{CD65229B-C267-6595-199F-C0094795D28F}"/>
              </a:ext>
            </a:extLst>
          </p:cNvPr>
          <p:cNvPicPr>
            <a:picLocks noChangeAspect="1"/>
          </p:cNvPicPr>
          <p:nvPr/>
        </p:nvPicPr>
        <p:blipFill rotWithShape="1">
          <a:blip r:embed="rId3"/>
          <a:srcRect b="9797"/>
          <a:stretch/>
        </p:blipFill>
        <p:spPr>
          <a:xfrm>
            <a:off x="691375" y="1072971"/>
            <a:ext cx="6068678" cy="4712058"/>
          </a:xfrm>
          <a:prstGeom prst="rect">
            <a:avLst/>
          </a:prstGeom>
        </p:spPr>
      </p:pic>
    </p:spTree>
    <p:extLst>
      <p:ext uri="{BB962C8B-B14F-4D97-AF65-F5344CB8AC3E}">
        <p14:creationId xmlns:p14="http://schemas.microsoft.com/office/powerpoint/2010/main" val="148746338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7" name="Picture 6">
            <a:extLst>
              <a:ext uri="{FF2B5EF4-FFF2-40B4-BE49-F238E27FC236}">
                <a16:creationId xmlns:a16="http://schemas.microsoft.com/office/drawing/2014/main" id="{FA47360F-2731-A3EA-C4BF-1E31AAC657B0}"/>
              </a:ext>
            </a:extLst>
          </p:cNvPr>
          <p:cNvPicPr>
            <a:picLocks noChangeAspect="1"/>
          </p:cNvPicPr>
          <p:nvPr/>
        </p:nvPicPr>
        <p:blipFill>
          <a:blip r:embed="rId3"/>
          <a:stretch>
            <a:fillRect/>
          </a:stretch>
        </p:blipFill>
        <p:spPr>
          <a:xfrm>
            <a:off x="691375" y="1207206"/>
            <a:ext cx="7005962" cy="4824465"/>
          </a:xfrm>
          <a:prstGeom prst="rect">
            <a:avLst/>
          </a:prstGeom>
        </p:spPr>
      </p:pic>
    </p:spTree>
    <p:extLst>
      <p:ext uri="{BB962C8B-B14F-4D97-AF65-F5344CB8AC3E}">
        <p14:creationId xmlns:p14="http://schemas.microsoft.com/office/powerpoint/2010/main" val="41181722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5080543" cy="4739265"/>
          </a:xfrm>
        </p:spPr>
        <p:txBody>
          <a:bodyPr/>
          <a:lstStyle/>
          <a:p>
            <a:pPr marL="342900" indent="-342900">
              <a:buFont typeface="Arial" panose="020B0604020202020204" pitchFamily="34" charset="0"/>
              <a:buChar char="•"/>
            </a:pPr>
            <a:r>
              <a:rPr lang="en-US" sz="1600" dirty="0"/>
              <a:t>1943: the first artificial neuron, the “Threshold Logic Unit (TLU)”, was proposed by Warren McCulloch &amp; Walter Pitts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1028700" lvl="1" indent="-342900">
              <a:buFont typeface="Arial" panose="020B0604020202020204" pitchFamily="34" charset="0"/>
              <a:buChar char="•"/>
            </a:pPr>
            <a:r>
              <a:rPr lang="en-US" sz="1600" dirty="0"/>
              <a:t>The model is limited to binary inputs</a:t>
            </a:r>
          </a:p>
          <a:p>
            <a:pPr marL="1028700" lvl="1" indent="-342900">
              <a:buFont typeface="Arial" panose="020B0604020202020204" pitchFamily="34" charset="0"/>
              <a:buChar char="•"/>
            </a:pPr>
            <a:r>
              <a:rPr lang="en-US" sz="1600" dirty="0"/>
              <a:t>It fires/outputs +1 if the input exceeds a certain threshold </a:t>
            </a:r>
            <a:r>
              <a:rPr lang="el-GR" sz="1600" dirty="0"/>
              <a:t>θ</a:t>
            </a:r>
            <a:endParaRPr lang="en-US" sz="1600" dirty="0"/>
          </a:p>
          <a:p>
            <a:pPr marL="1028700" lvl="1" indent="-342900">
              <a:buFont typeface="Arial" panose="020B0604020202020204" pitchFamily="34" charset="0"/>
              <a:buChar char="•"/>
            </a:pPr>
            <a:r>
              <a:rPr lang="en-US" sz="1600" dirty="0"/>
              <a:t>The weights are not adjustable, so learning could only be achieved by changing the threshold </a:t>
            </a:r>
            <a:r>
              <a:rPr lang="el-GR" sz="1600" dirty="0"/>
              <a:t>θ</a:t>
            </a:r>
            <a:endParaRPr lang="en-US" sz="1600" dirty="0"/>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Starting from the Beginning</a:t>
            </a:r>
            <a:endParaRPr lang="en-DE" dirty="0"/>
          </a:p>
        </p:txBody>
      </p:sp>
      <p:pic>
        <p:nvPicPr>
          <p:cNvPr id="5" name="Picture 4">
            <a:extLst>
              <a:ext uri="{FF2B5EF4-FFF2-40B4-BE49-F238E27FC236}">
                <a16:creationId xmlns:a16="http://schemas.microsoft.com/office/drawing/2014/main" id="{677B5EA5-0025-4912-8780-B5F479B5B37F}"/>
              </a:ext>
            </a:extLst>
          </p:cNvPr>
          <p:cNvPicPr>
            <a:picLocks noChangeAspect="1"/>
          </p:cNvPicPr>
          <p:nvPr/>
        </p:nvPicPr>
        <p:blipFill>
          <a:blip r:embed="rId2"/>
          <a:stretch>
            <a:fillRect/>
          </a:stretch>
        </p:blipFill>
        <p:spPr>
          <a:xfrm>
            <a:off x="1127522" y="1936250"/>
            <a:ext cx="4532334" cy="2199710"/>
          </a:xfrm>
          <a:prstGeom prst="rect">
            <a:avLst/>
          </a:prstGeom>
        </p:spPr>
      </p:pic>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1957: the perceptron was invented by Frank Rosenblatt</a:t>
            </a:r>
            <a:br>
              <a:rPr lang="en-US" sz="1600" dirty="0"/>
            </a:b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1028700" lvl="1" indent="-342900">
              <a:buFont typeface="Arial" panose="020B0604020202020204" pitchFamily="34" charset="0"/>
              <a:buChar char="•"/>
            </a:pPr>
            <a:r>
              <a:rPr lang="en-US" sz="1600" dirty="0"/>
              <a:t>The inputs are not restricted to be binary</a:t>
            </a:r>
          </a:p>
          <a:p>
            <a:pPr marL="1028700" lvl="1" indent="-342900">
              <a:buFont typeface="Arial" panose="020B0604020202020204" pitchFamily="34" charset="0"/>
              <a:buChar char="•"/>
            </a:pPr>
            <a:r>
              <a:rPr lang="en-US" sz="1600" dirty="0"/>
              <a:t>The weights are adjustable and can be learned by learning algorithms</a:t>
            </a:r>
          </a:p>
          <a:p>
            <a:pPr marL="1028700" lvl="1" indent="-342900">
              <a:buFont typeface="Arial" panose="020B0604020202020204" pitchFamily="34" charset="0"/>
              <a:buChar char="•"/>
            </a:pPr>
            <a:r>
              <a:rPr lang="en-US" sz="1600" dirty="0"/>
              <a:t>As for the TLU, the threshold is adjustable based on the classification result and decision boundaries are linear</a:t>
            </a:r>
          </a:p>
          <a:p>
            <a:pPr marL="342900" indent="-342900">
              <a:buFont typeface="Wingdings" panose="05000000000000000000" pitchFamily="2" charset="2"/>
              <a:buChar char="§"/>
            </a:pPr>
            <a:endParaRPr lang="en-US" sz="1600" dirty="0"/>
          </a:p>
        </p:txBody>
      </p:sp>
      <p:pic>
        <p:nvPicPr>
          <p:cNvPr id="9" name="Picture 8">
            <a:extLst>
              <a:ext uri="{FF2B5EF4-FFF2-40B4-BE49-F238E27FC236}">
                <a16:creationId xmlns:a16="http://schemas.microsoft.com/office/drawing/2014/main" id="{2DB4F1ED-95FD-45F1-9DD5-A5163045EBD0}"/>
              </a:ext>
            </a:extLst>
          </p:cNvPr>
          <p:cNvPicPr>
            <a:picLocks noChangeAspect="1"/>
          </p:cNvPicPr>
          <p:nvPr/>
        </p:nvPicPr>
        <p:blipFill>
          <a:blip r:embed="rId3"/>
          <a:stretch>
            <a:fillRect/>
          </a:stretch>
        </p:blipFill>
        <p:spPr>
          <a:xfrm>
            <a:off x="6682166" y="1936250"/>
            <a:ext cx="4530354" cy="2199710"/>
          </a:xfrm>
          <a:prstGeom prst="rect">
            <a:avLst/>
          </a:prstGeom>
        </p:spPr>
      </p:pic>
    </p:spTree>
    <p:extLst>
      <p:ext uri="{BB962C8B-B14F-4D97-AF65-F5344CB8AC3E}">
        <p14:creationId xmlns:p14="http://schemas.microsoft.com/office/powerpoint/2010/main" val="345256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8" end="8"/>
                                            </p:txEl>
                                          </p:spTgt>
                                        </p:tgtEl>
                                        <p:attrNameLst>
                                          <p:attrName>style.visibility</p:attrName>
                                        </p:attrNameLst>
                                      </p:cBhvr>
                                      <p:to>
                                        <p:strVal val="visible"/>
                                      </p:to>
                                    </p:set>
                                    <p:animEffect transition="in" filter="fade">
                                      <p:cBhvr>
                                        <p:cTn id="10" dur="500"/>
                                        <p:tgtEl>
                                          <p:spTgt spid="2">
                                            <p:txEl>
                                              <p:pRg st="8" end="8"/>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animEffect transition="in" filter="fade">
                                      <p:cBhvr>
                                        <p:cTn id="13" dur="500"/>
                                        <p:tgtEl>
                                          <p:spTgt spid="2">
                                            <p:txEl>
                                              <p:pRg st="9" end="9"/>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0" end="10"/>
                                            </p:txEl>
                                          </p:spTgt>
                                        </p:tgtEl>
                                        <p:attrNameLst>
                                          <p:attrName>style.visibility</p:attrName>
                                        </p:attrNameLst>
                                      </p:cBhvr>
                                      <p:to>
                                        <p:strVal val="visible"/>
                                      </p:to>
                                    </p:set>
                                    <p:animEffect transition="in" filter="fade">
                                      <p:cBhvr>
                                        <p:cTn id="16" dur="500"/>
                                        <p:tgtEl>
                                          <p:spTgt spid="2">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10" name="Picture 9">
            <a:extLst>
              <a:ext uri="{FF2B5EF4-FFF2-40B4-BE49-F238E27FC236}">
                <a16:creationId xmlns:a16="http://schemas.microsoft.com/office/drawing/2014/main" id="{8F77B3DC-BB76-1D32-7026-CC007F295B74}"/>
              </a:ext>
            </a:extLst>
          </p:cNvPr>
          <p:cNvPicPr>
            <a:picLocks noChangeAspect="1"/>
          </p:cNvPicPr>
          <p:nvPr/>
        </p:nvPicPr>
        <p:blipFill>
          <a:blip r:embed="rId3"/>
          <a:stretch>
            <a:fillRect/>
          </a:stretch>
        </p:blipFill>
        <p:spPr>
          <a:xfrm>
            <a:off x="717396" y="1138968"/>
            <a:ext cx="7448070" cy="3787874"/>
          </a:xfrm>
          <a:prstGeom prst="rect">
            <a:avLst/>
          </a:prstGeom>
        </p:spPr>
      </p:pic>
    </p:spTree>
    <p:extLst>
      <p:ext uri="{BB962C8B-B14F-4D97-AF65-F5344CB8AC3E}">
        <p14:creationId xmlns:p14="http://schemas.microsoft.com/office/powerpoint/2010/main" val="32688667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73A977F5-EA8E-2427-FE41-0A06C34BBEF2}"/>
              </a:ext>
            </a:extLst>
          </p:cNvPr>
          <p:cNvPicPr>
            <a:picLocks noChangeAspect="1"/>
          </p:cNvPicPr>
          <p:nvPr/>
        </p:nvPicPr>
        <p:blipFill>
          <a:blip r:embed="rId3"/>
          <a:stretch>
            <a:fillRect/>
          </a:stretch>
        </p:blipFill>
        <p:spPr>
          <a:xfrm>
            <a:off x="691375" y="1160505"/>
            <a:ext cx="6869485" cy="4536990"/>
          </a:xfrm>
          <a:prstGeom prst="rect">
            <a:avLst/>
          </a:prstGeom>
        </p:spPr>
      </p:pic>
    </p:spTree>
    <p:extLst>
      <p:ext uri="{BB962C8B-B14F-4D97-AF65-F5344CB8AC3E}">
        <p14:creationId xmlns:p14="http://schemas.microsoft.com/office/powerpoint/2010/main" val="20961693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09C2C8BE-820E-6A59-6FDF-0DB752DA3EC2}"/>
              </a:ext>
            </a:extLst>
          </p:cNvPr>
          <p:cNvPicPr>
            <a:picLocks noChangeAspect="1"/>
          </p:cNvPicPr>
          <p:nvPr/>
        </p:nvPicPr>
        <p:blipFill>
          <a:blip r:embed="rId3"/>
          <a:stretch>
            <a:fillRect/>
          </a:stretch>
        </p:blipFill>
        <p:spPr>
          <a:xfrm>
            <a:off x="691375" y="1093070"/>
            <a:ext cx="6888012" cy="4911944"/>
          </a:xfrm>
          <a:prstGeom prst="rect">
            <a:avLst/>
          </a:prstGeom>
        </p:spPr>
      </p:pic>
    </p:spTree>
    <p:extLst>
      <p:ext uri="{BB962C8B-B14F-4D97-AF65-F5344CB8AC3E}">
        <p14:creationId xmlns:p14="http://schemas.microsoft.com/office/powerpoint/2010/main" val="358842954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41CB68F8-9A4E-CA9C-A997-CDA7C9EE9C39}"/>
              </a:ext>
            </a:extLst>
          </p:cNvPr>
          <p:cNvPicPr>
            <a:picLocks noChangeAspect="1"/>
          </p:cNvPicPr>
          <p:nvPr/>
        </p:nvPicPr>
        <p:blipFill>
          <a:blip r:embed="rId3"/>
          <a:stretch>
            <a:fillRect/>
          </a:stretch>
        </p:blipFill>
        <p:spPr>
          <a:xfrm>
            <a:off x="691375" y="1084382"/>
            <a:ext cx="6393088" cy="4689236"/>
          </a:xfrm>
          <a:prstGeom prst="rect">
            <a:avLst/>
          </a:prstGeom>
        </p:spPr>
      </p:pic>
    </p:spTree>
    <p:extLst>
      <p:ext uri="{BB962C8B-B14F-4D97-AF65-F5344CB8AC3E}">
        <p14:creationId xmlns:p14="http://schemas.microsoft.com/office/powerpoint/2010/main" val="3038105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33172A9A-BB25-6145-8EB8-EF783BDC8322}"/>
              </a:ext>
            </a:extLst>
          </p:cNvPr>
          <p:cNvPicPr>
            <a:picLocks noChangeAspect="1"/>
          </p:cNvPicPr>
          <p:nvPr/>
        </p:nvPicPr>
        <p:blipFill>
          <a:blip r:embed="rId3"/>
          <a:stretch>
            <a:fillRect/>
          </a:stretch>
        </p:blipFill>
        <p:spPr>
          <a:xfrm>
            <a:off x="717396" y="1096441"/>
            <a:ext cx="8012842" cy="4665118"/>
          </a:xfrm>
          <a:prstGeom prst="rect">
            <a:avLst/>
          </a:prstGeom>
        </p:spPr>
      </p:pic>
    </p:spTree>
    <p:extLst>
      <p:ext uri="{BB962C8B-B14F-4D97-AF65-F5344CB8AC3E}">
        <p14:creationId xmlns:p14="http://schemas.microsoft.com/office/powerpoint/2010/main" val="767928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7E7AD05A-3A15-25D0-9323-88E556670EDB}"/>
              </a:ext>
            </a:extLst>
          </p:cNvPr>
          <p:cNvPicPr>
            <a:picLocks noChangeAspect="1"/>
          </p:cNvPicPr>
          <p:nvPr/>
        </p:nvPicPr>
        <p:blipFill>
          <a:blip r:embed="rId3"/>
          <a:stretch>
            <a:fillRect/>
          </a:stretch>
        </p:blipFill>
        <p:spPr>
          <a:xfrm>
            <a:off x="841729" y="1330037"/>
            <a:ext cx="6050390" cy="4444941"/>
          </a:xfrm>
          <a:prstGeom prst="rect">
            <a:avLst/>
          </a:prstGeom>
        </p:spPr>
      </p:pic>
    </p:spTree>
    <p:extLst>
      <p:ext uri="{BB962C8B-B14F-4D97-AF65-F5344CB8AC3E}">
        <p14:creationId xmlns:p14="http://schemas.microsoft.com/office/powerpoint/2010/main" val="190818729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1D008799-23B8-03B0-E64A-104298021221}"/>
              </a:ext>
            </a:extLst>
          </p:cNvPr>
          <p:cNvPicPr>
            <a:picLocks noChangeAspect="1"/>
          </p:cNvPicPr>
          <p:nvPr/>
        </p:nvPicPr>
        <p:blipFill>
          <a:blip r:embed="rId3"/>
          <a:stretch>
            <a:fillRect/>
          </a:stretch>
        </p:blipFill>
        <p:spPr>
          <a:xfrm>
            <a:off x="862650" y="1330036"/>
            <a:ext cx="7407750" cy="4606739"/>
          </a:xfrm>
          <a:prstGeom prst="rect">
            <a:avLst/>
          </a:prstGeom>
        </p:spPr>
      </p:pic>
    </p:spTree>
    <p:extLst>
      <p:ext uri="{BB962C8B-B14F-4D97-AF65-F5344CB8AC3E}">
        <p14:creationId xmlns:p14="http://schemas.microsoft.com/office/powerpoint/2010/main" val="269087358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5E62151D-6850-89E0-B98F-500981D6F022}"/>
              </a:ext>
            </a:extLst>
          </p:cNvPr>
          <p:cNvPicPr>
            <a:picLocks noChangeAspect="1"/>
          </p:cNvPicPr>
          <p:nvPr/>
        </p:nvPicPr>
        <p:blipFill>
          <a:blip r:embed="rId3"/>
          <a:stretch>
            <a:fillRect/>
          </a:stretch>
        </p:blipFill>
        <p:spPr>
          <a:xfrm>
            <a:off x="717396" y="1330037"/>
            <a:ext cx="7605743" cy="4497557"/>
          </a:xfrm>
          <a:prstGeom prst="rect">
            <a:avLst/>
          </a:prstGeom>
        </p:spPr>
      </p:pic>
    </p:spTree>
    <p:extLst>
      <p:ext uri="{BB962C8B-B14F-4D97-AF65-F5344CB8AC3E}">
        <p14:creationId xmlns:p14="http://schemas.microsoft.com/office/powerpoint/2010/main" val="238353418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4440DCFA-752B-F596-F9E2-5A1A5E0A6AB1}"/>
              </a:ext>
            </a:extLst>
          </p:cNvPr>
          <p:cNvPicPr>
            <a:picLocks noChangeAspect="1"/>
          </p:cNvPicPr>
          <p:nvPr/>
        </p:nvPicPr>
        <p:blipFill>
          <a:blip r:embed="rId3"/>
          <a:stretch>
            <a:fillRect/>
          </a:stretch>
        </p:blipFill>
        <p:spPr>
          <a:xfrm>
            <a:off x="726495" y="1330036"/>
            <a:ext cx="6142318" cy="4606739"/>
          </a:xfrm>
          <a:prstGeom prst="rect">
            <a:avLst/>
          </a:prstGeom>
        </p:spPr>
      </p:pic>
    </p:spTree>
    <p:extLst>
      <p:ext uri="{BB962C8B-B14F-4D97-AF65-F5344CB8AC3E}">
        <p14:creationId xmlns:p14="http://schemas.microsoft.com/office/powerpoint/2010/main" val="7006360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142FADF0-64F1-F965-BC95-65983EB6F8C5}"/>
              </a:ext>
            </a:extLst>
          </p:cNvPr>
          <p:cNvPicPr>
            <a:picLocks noChangeAspect="1"/>
          </p:cNvPicPr>
          <p:nvPr/>
        </p:nvPicPr>
        <p:blipFill>
          <a:blip r:embed="rId3"/>
          <a:stretch>
            <a:fillRect/>
          </a:stretch>
        </p:blipFill>
        <p:spPr>
          <a:xfrm>
            <a:off x="717395" y="1330037"/>
            <a:ext cx="8514929" cy="4702273"/>
          </a:xfrm>
          <a:prstGeom prst="rect">
            <a:avLst/>
          </a:prstGeom>
        </p:spPr>
      </p:pic>
    </p:spTree>
    <p:extLst>
      <p:ext uri="{BB962C8B-B14F-4D97-AF65-F5344CB8AC3E}">
        <p14:creationId xmlns:p14="http://schemas.microsoft.com/office/powerpoint/2010/main" val="37788643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5284550" cy="4739265"/>
          </a:xfrm>
        </p:spPr>
        <p:txBody>
          <a:bodyPr/>
          <a:lstStyle/>
          <a:p>
            <a:pPr marL="342900" indent="-342900">
              <a:buFont typeface="Arial" panose="020B0604020202020204" pitchFamily="34" charset="0"/>
              <a:buChar char="•"/>
            </a:pPr>
            <a:r>
              <a:rPr lang="en-US" sz="1600" dirty="0"/>
              <a:t>1960: Adaptive Linear Neuron (ADALINE) was invented by Bernard </a:t>
            </a:r>
            <a:r>
              <a:rPr lang="en-US" sz="1600" dirty="0" err="1"/>
              <a:t>Widrow</a:t>
            </a:r>
            <a:r>
              <a:rPr lang="en-US" sz="1600" dirty="0"/>
              <a:t> &amp; Ted Hoff; weights are now adjustable according to the weighted sum of input, yielding a numeric error instead of just misclassification.</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1965: group method of data handling (also known as polynomial neural networks) by Alexey </a:t>
            </a:r>
            <a:r>
              <a:rPr lang="en-US" sz="1600" dirty="0" err="1"/>
              <a:t>Ivakhnenko</a:t>
            </a:r>
            <a:r>
              <a:rPr lang="en-US" sz="1600" dirty="0"/>
              <a:t>. The first learning algorithms for supervised deep feedforward multilayer </a:t>
            </a:r>
            <a:r>
              <a:rPr lang="en-US" sz="1600" dirty="0" err="1"/>
              <a:t>perceptrons</a:t>
            </a:r>
            <a:r>
              <a:rPr lang="en-US" sz="1600" dirty="0"/>
              <a:t>.</a:t>
            </a:r>
          </a:p>
          <a:p>
            <a:pPr marL="342900" indent="-342900">
              <a:buFont typeface="Arial" panose="020B0604020202020204" pitchFamily="34" charset="0"/>
              <a:buChar char="•"/>
            </a:pPr>
            <a:endParaRPr lang="en-US" sz="1600" dirty="0"/>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First AI Winter</a:t>
            </a:r>
            <a:endParaRPr lang="en-DE" dirty="0"/>
          </a:p>
        </p:txBody>
      </p:sp>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1969: the first “AI Winter” kicked in.</a:t>
            </a:r>
          </a:p>
          <a:p>
            <a:pPr marL="1028700" lvl="1" indent="-342900">
              <a:buFont typeface="Arial" panose="020B0604020202020204" pitchFamily="34" charset="0"/>
              <a:buChar char="•"/>
            </a:pPr>
            <a:r>
              <a:rPr lang="en-US" sz="1600" dirty="0"/>
              <a:t>Marvin Minsky &amp; Seymour </a:t>
            </a:r>
            <a:r>
              <a:rPr lang="en-US" sz="1600" dirty="0" err="1"/>
              <a:t>Papert</a:t>
            </a:r>
            <a:r>
              <a:rPr lang="en-US" sz="1600" dirty="0"/>
              <a:t> proved that a perceptron cannot solve the XOR-Problem (linear separability)</a:t>
            </a:r>
          </a:p>
          <a:p>
            <a:pPr marL="1028700" lvl="1" indent="-342900">
              <a:buFont typeface="Arial" panose="020B0604020202020204" pitchFamily="34" charset="0"/>
              <a:buChar char="•"/>
            </a:pPr>
            <a:r>
              <a:rPr lang="en-US" sz="1600" dirty="0"/>
              <a:t>Less funding led to standstill in AI / DL research</a:t>
            </a:r>
          </a:p>
        </p:txBody>
      </p:sp>
      <p:pic>
        <p:nvPicPr>
          <p:cNvPr id="7" name="Picture 6">
            <a:extLst>
              <a:ext uri="{FF2B5EF4-FFF2-40B4-BE49-F238E27FC236}">
                <a16:creationId xmlns:a16="http://schemas.microsoft.com/office/drawing/2014/main" id="{5C0D2B3B-1606-447A-88AE-744826A45B7E}"/>
              </a:ext>
            </a:extLst>
          </p:cNvPr>
          <p:cNvPicPr>
            <a:picLocks noChangeAspect="1"/>
          </p:cNvPicPr>
          <p:nvPr/>
        </p:nvPicPr>
        <p:blipFill>
          <a:blip r:embed="rId3"/>
          <a:stretch>
            <a:fillRect/>
          </a:stretch>
        </p:blipFill>
        <p:spPr>
          <a:xfrm>
            <a:off x="1069117" y="2216727"/>
            <a:ext cx="3835391" cy="2247873"/>
          </a:xfrm>
          <a:prstGeom prst="rect">
            <a:avLst/>
          </a:prstGeom>
        </p:spPr>
      </p:pic>
      <p:pic>
        <p:nvPicPr>
          <p:cNvPr id="12" name="Picture 11">
            <a:extLst>
              <a:ext uri="{FF2B5EF4-FFF2-40B4-BE49-F238E27FC236}">
                <a16:creationId xmlns:a16="http://schemas.microsoft.com/office/drawing/2014/main" id="{1D45671A-7812-4B86-B995-49538D057B96}"/>
              </a:ext>
            </a:extLst>
          </p:cNvPr>
          <p:cNvPicPr>
            <a:picLocks noChangeAspect="1"/>
          </p:cNvPicPr>
          <p:nvPr/>
        </p:nvPicPr>
        <p:blipFill>
          <a:blip r:embed="rId4"/>
          <a:stretch>
            <a:fillRect/>
          </a:stretch>
        </p:blipFill>
        <p:spPr>
          <a:xfrm>
            <a:off x="6394062" y="2904256"/>
            <a:ext cx="5080543" cy="2058309"/>
          </a:xfrm>
          <a:prstGeom prst="rect">
            <a:avLst/>
          </a:prstGeom>
        </p:spPr>
      </p:pic>
    </p:spTree>
    <p:extLst>
      <p:ext uri="{BB962C8B-B14F-4D97-AF65-F5344CB8AC3E}">
        <p14:creationId xmlns:p14="http://schemas.microsoft.com/office/powerpoint/2010/main" val="250372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animEffect transition="in" filter="fade">
                                      <p:cBhvr>
                                        <p:cTn id="15" dur="500"/>
                                        <p:tgtEl>
                                          <p:spTgt spid="2">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1176046E-A60F-31F5-1F02-AB5DC02A9866}"/>
              </a:ext>
            </a:extLst>
          </p:cNvPr>
          <p:cNvPicPr>
            <a:picLocks noChangeAspect="1"/>
          </p:cNvPicPr>
          <p:nvPr/>
        </p:nvPicPr>
        <p:blipFill>
          <a:blip r:embed="rId3"/>
          <a:stretch>
            <a:fillRect/>
          </a:stretch>
        </p:blipFill>
        <p:spPr>
          <a:xfrm>
            <a:off x="815680" y="1330037"/>
            <a:ext cx="6107341" cy="4565796"/>
          </a:xfrm>
          <a:prstGeom prst="rect">
            <a:avLst/>
          </a:prstGeom>
        </p:spPr>
      </p:pic>
    </p:spTree>
    <p:extLst>
      <p:ext uri="{BB962C8B-B14F-4D97-AF65-F5344CB8AC3E}">
        <p14:creationId xmlns:p14="http://schemas.microsoft.com/office/powerpoint/2010/main" val="33797428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Results</a:t>
            </a:r>
            <a:endParaRPr lang="en-DE" dirty="0"/>
          </a:p>
        </p:txBody>
      </p:sp>
      <p:pic>
        <p:nvPicPr>
          <p:cNvPr id="4" name="Picture 3">
            <a:extLst>
              <a:ext uri="{FF2B5EF4-FFF2-40B4-BE49-F238E27FC236}">
                <a16:creationId xmlns:a16="http://schemas.microsoft.com/office/drawing/2014/main" id="{2DCACCD1-2628-2231-B721-22E2F218C938}"/>
              </a:ext>
            </a:extLst>
          </p:cNvPr>
          <p:cNvPicPr>
            <a:picLocks noChangeAspect="1"/>
          </p:cNvPicPr>
          <p:nvPr/>
        </p:nvPicPr>
        <p:blipFill>
          <a:blip r:embed="rId3"/>
          <a:stretch>
            <a:fillRect/>
          </a:stretch>
        </p:blipFill>
        <p:spPr>
          <a:xfrm>
            <a:off x="691375" y="1180503"/>
            <a:ext cx="7074201" cy="3436806"/>
          </a:xfrm>
          <a:prstGeom prst="rect">
            <a:avLst/>
          </a:prstGeom>
        </p:spPr>
      </p:pic>
      <p:sp>
        <p:nvSpPr>
          <p:cNvPr id="6" name="Content Placeholder 3">
            <a:extLst>
              <a:ext uri="{FF2B5EF4-FFF2-40B4-BE49-F238E27FC236}">
                <a16:creationId xmlns:a16="http://schemas.microsoft.com/office/drawing/2014/main" id="{8C440771-C406-F8F1-4FA5-D1074D149901}"/>
              </a:ext>
            </a:extLst>
          </p:cNvPr>
          <p:cNvSpPr>
            <a:spLocks noGrp="1"/>
          </p:cNvSpPr>
          <p:nvPr>
            <p:ph idx="1"/>
          </p:nvPr>
        </p:nvSpPr>
        <p:spPr>
          <a:xfrm>
            <a:off x="691376" y="5199797"/>
            <a:ext cx="11072994" cy="675540"/>
          </a:xfrm>
        </p:spPr>
        <p:txBody>
          <a:bodyPr/>
          <a:lstStyle/>
          <a:p>
            <a:pPr marL="342900" indent="-342900">
              <a:buFont typeface="Arial" panose="020B0604020202020204" pitchFamily="34" charset="0"/>
              <a:buChar char="•"/>
            </a:pPr>
            <a:r>
              <a:rPr lang="en-US" dirty="0"/>
              <a:t>This was one training iteration, we have to do thousands to get optimized weights.</a:t>
            </a:r>
          </a:p>
          <a:p>
            <a:pPr marL="342900" indent="-342900">
              <a:buFont typeface="Arial" panose="020B0604020202020204" pitchFamily="34" charset="0"/>
              <a:buChar char="•"/>
            </a:pPr>
            <a:r>
              <a:rPr lang="en-US" dirty="0"/>
              <a:t>Luckily, this is the big advantage of deep learning frameworks. They have implemented something called </a:t>
            </a:r>
            <a:r>
              <a:rPr lang="en-US" dirty="0" err="1"/>
              <a:t>autodiff</a:t>
            </a:r>
            <a:r>
              <a:rPr lang="en-US" dirty="0"/>
              <a:t>, which automatically calculates gradients for us given a computational graph.</a:t>
            </a:r>
          </a:p>
        </p:txBody>
      </p:sp>
    </p:spTree>
    <p:extLst>
      <p:ext uri="{BB962C8B-B14F-4D97-AF65-F5344CB8AC3E}">
        <p14:creationId xmlns:p14="http://schemas.microsoft.com/office/powerpoint/2010/main" val="37354677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Modern Neural Network Architectures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Convolutional Neural Networks &amp; Transformers</a:t>
            </a:r>
            <a:endParaRPr lang="en-DE" dirty="0"/>
          </a:p>
        </p:txBody>
      </p:sp>
    </p:spTree>
    <p:extLst>
      <p:ext uri="{BB962C8B-B14F-4D97-AF65-F5344CB8AC3E}">
        <p14:creationId xmlns:p14="http://schemas.microsoft.com/office/powerpoint/2010/main" val="355951003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Convolutional Neural Networks: A First Glimpse</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Convolutional Neural Networks (CNNs, or </a:t>
            </a:r>
            <a:r>
              <a:rPr lang="en-US" dirty="0" err="1"/>
              <a:t>ConvNets</a:t>
            </a:r>
            <a:r>
              <a:rPr lang="en-US" dirty="0"/>
              <a:t>) are a </a:t>
            </a:r>
            <a:r>
              <a:rPr lang="en-US" b="1" dirty="0"/>
              <a:t>powerful family of neural network architectures</a:t>
            </a:r>
            <a:r>
              <a:rPr lang="en-US" dirty="0"/>
              <a:t> in which the connectivity pattern between neurons resembles the organization of the mammal visual cortex.</a:t>
            </a:r>
          </a:p>
          <a:p>
            <a:pPr marL="342900" indent="-342900">
              <a:buFont typeface="Arial" panose="020B0604020202020204" pitchFamily="34" charset="0"/>
              <a:buChar char="•"/>
            </a:pPr>
            <a:r>
              <a:rPr lang="en-US" dirty="0"/>
              <a:t>Basic idea: a CNN automatically </a:t>
            </a:r>
            <a:r>
              <a:rPr lang="en-US" b="1" dirty="0"/>
              <a:t>extracts visual, or, more generally, spatial features </a:t>
            </a:r>
            <a:r>
              <a:rPr lang="en-US" dirty="0"/>
              <a:t>from the input data such that it is able to make the optimal prediction based on the extracted features.</a:t>
            </a:r>
          </a:p>
        </p:txBody>
      </p:sp>
      <p:pic>
        <p:nvPicPr>
          <p:cNvPr id="4" name="Picture 3">
            <a:extLst>
              <a:ext uri="{FF2B5EF4-FFF2-40B4-BE49-F238E27FC236}">
                <a16:creationId xmlns:a16="http://schemas.microsoft.com/office/drawing/2014/main" id="{CB401A63-B6A1-E8B6-2747-7005C9FDC98F}"/>
              </a:ext>
            </a:extLst>
          </p:cNvPr>
          <p:cNvPicPr>
            <a:picLocks noChangeAspect="1"/>
          </p:cNvPicPr>
          <p:nvPr/>
        </p:nvPicPr>
        <p:blipFill>
          <a:blip r:embed="rId2"/>
          <a:stretch>
            <a:fillRect/>
          </a:stretch>
        </p:blipFill>
        <p:spPr>
          <a:xfrm>
            <a:off x="691374" y="3040107"/>
            <a:ext cx="6760304" cy="2837496"/>
          </a:xfrm>
          <a:prstGeom prst="rect">
            <a:avLst/>
          </a:prstGeom>
        </p:spPr>
      </p:pic>
    </p:spTree>
    <p:extLst>
      <p:ext uri="{BB962C8B-B14F-4D97-AF65-F5344CB8AC3E}">
        <p14:creationId xmlns:p14="http://schemas.microsoft.com/office/powerpoint/2010/main" val="5933953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Convolutional Neural Networks – A First Glimpse</a:t>
            </a:r>
            <a:endParaRPr lang="en-DE" dirty="0"/>
          </a:p>
        </p:txBody>
      </p:sp>
      <p:pic>
        <p:nvPicPr>
          <p:cNvPr id="10" name="Picture 9">
            <a:extLst>
              <a:ext uri="{FF2B5EF4-FFF2-40B4-BE49-F238E27FC236}">
                <a16:creationId xmlns:a16="http://schemas.microsoft.com/office/drawing/2014/main" id="{D31CAC81-213B-0A69-FA20-94DA54FA0A75}"/>
              </a:ext>
            </a:extLst>
          </p:cNvPr>
          <p:cNvPicPr>
            <a:picLocks noChangeAspect="1"/>
          </p:cNvPicPr>
          <p:nvPr/>
        </p:nvPicPr>
        <p:blipFill rotWithShape="1">
          <a:blip r:embed="rId2"/>
          <a:srcRect l="392"/>
          <a:stretch/>
        </p:blipFill>
        <p:spPr>
          <a:xfrm>
            <a:off x="717396" y="2527776"/>
            <a:ext cx="6865953" cy="3510167"/>
          </a:xfrm>
          <a:prstGeom prst="rect">
            <a:avLst/>
          </a:prstGeom>
        </p:spPr>
      </p:pic>
      <p:sp>
        <p:nvSpPr>
          <p:cNvPr id="11" name="Content Placeholder 5">
            <a:extLst>
              <a:ext uri="{FF2B5EF4-FFF2-40B4-BE49-F238E27FC236}">
                <a16:creationId xmlns:a16="http://schemas.microsoft.com/office/drawing/2014/main" id="{EEB08389-49B2-31D3-D4A8-3C82E478CD84}"/>
              </a:ext>
            </a:extLst>
          </p:cNvPr>
          <p:cNvSpPr txBox="1">
            <a:spLocks/>
          </p:cNvSpPr>
          <p:nvPr/>
        </p:nvSpPr>
        <p:spPr>
          <a:xfrm>
            <a:off x="691375" y="127153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t>Input layer </a:t>
            </a:r>
            <a:r>
              <a:rPr lang="en-US" dirty="0"/>
              <a:t>takes input data (e.g. image, audio). </a:t>
            </a:r>
          </a:p>
          <a:p>
            <a:pPr marL="342900" indent="-342900">
              <a:buFont typeface="Arial" panose="020B0604020202020204" pitchFamily="34" charset="0"/>
              <a:buChar char="•"/>
            </a:pPr>
            <a:r>
              <a:rPr lang="en-US" b="1" dirty="0"/>
              <a:t>Convolution layers </a:t>
            </a:r>
            <a:r>
              <a:rPr lang="en-US" dirty="0"/>
              <a:t>extract feature maps from the previous layers. </a:t>
            </a:r>
          </a:p>
          <a:p>
            <a:pPr marL="342900" indent="-342900">
              <a:buFont typeface="Arial" panose="020B0604020202020204" pitchFamily="34" charset="0"/>
              <a:buChar char="•"/>
            </a:pPr>
            <a:r>
              <a:rPr lang="en-US" b="1" dirty="0"/>
              <a:t>Pooling layers </a:t>
            </a:r>
            <a:r>
              <a:rPr lang="en-US" dirty="0"/>
              <a:t>reduce the dimensionality of feature maps and filter meaningful features.</a:t>
            </a:r>
            <a:endParaRPr lang="en-DE" dirty="0"/>
          </a:p>
        </p:txBody>
      </p:sp>
    </p:spTree>
    <p:extLst>
      <p:ext uri="{BB962C8B-B14F-4D97-AF65-F5344CB8AC3E}">
        <p14:creationId xmlns:p14="http://schemas.microsoft.com/office/powerpoint/2010/main" val="129113442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p:txBody>
          <a:bodyPr/>
          <a:lstStyle/>
          <a:p>
            <a:pPr marL="342900" indent="-342900">
              <a:buFont typeface="Arial" panose="020B0604020202020204" pitchFamily="34" charset="0"/>
              <a:buChar char="•"/>
            </a:pPr>
            <a:r>
              <a:rPr lang="en-US" dirty="0"/>
              <a:t>“Novel” dominating deep learning architecture. Originally designed for sequence-to-sequence tasks (in particular machine translation)</a:t>
            </a:r>
          </a:p>
          <a:p>
            <a:pPr marL="1028700" lvl="1" indent="-342900">
              <a:buFont typeface="Arial" panose="020B0604020202020204" pitchFamily="34" charset="0"/>
              <a:buChar char="•"/>
            </a:pPr>
            <a:r>
              <a:rPr lang="en-US" sz="2000" dirty="0"/>
              <a:t>Transformer:</a:t>
            </a:r>
            <a:r>
              <a:rPr lang="en-US" sz="2000" dirty="0">
                <a:solidFill>
                  <a:srgbClr val="92D050"/>
                </a:solidFill>
              </a:rPr>
              <a:t> Vaswani, A. </a:t>
            </a:r>
            <a:r>
              <a:rPr lang="en-US" sz="2000" i="1" dirty="0">
                <a:solidFill>
                  <a:srgbClr val="92D050"/>
                </a:solidFill>
              </a:rPr>
              <a:t>et al.</a:t>
            </a:r>
            <a:r>
              <a:rPr lang="en-US" sz="2000" dirty="0">
                <a:solidFill>
                  <a:srgbClr val="92D050"/>
                </a:solidFill>
              </a:rPr>
              <a:t> Attention Is All You Need. </a:t>
            </a:r>
            <a:r>
              <a:rPr lang="en-US" sz="2000" i="1" dirty="0" err="1">
                <a:solidFill>
                  <a:srgbClr val="92D050"/>
                </a:solidFill>
              </a:rPr>
              <a:t>arXiv</a:t>
            </a:r>
            <a:r>
              <a:rPr lang="en-US" sz="2000" i="1" dirty="0">
                <a:solidFill>
                  <a:srgbClr val="92D050"/>
                </a:solidFill>
              </a:rPr>
              <a:t> [cs.CL]</a:t>
            </a:r>
            <a:r>
              <a:rPr lang="en-US" sz="2000" dirty="0">
                <a:solidFill>
                  <a:srgbClr val="92D050"/>
                </a:solidFill>
              </a:rPr>
              <a:t> (2017)</a:t>
            </a:r>
          </a:p>
          <a:p>
            <a:pPr marL="342900" indent="-342900">
              <a:buFont typeface="Arial" panose="020B0604020202020204" pitchFamily="34" charset="0"/>
              <a:buChar char="•"/>
            </a:pPr>
            <a:r>
              <a:rPr lang="en-US" dirty="0"/>
              <a:t>Large-scale state-of-the-art NLP and computer vision models were possible thanks to Transformers and self-attention combined with transfer learning and unsupervised pre-training</a:t>
            </a:r>
          </a:p>
          <a:p>
            <a:pPr marL="1028700" lvl="1" indent="-342900">
              <a:buFont typeface="Arial" panose="020B0604020202020204" pitchFamily="34" charset="0"/>
              <a:buChar char="•"/>
            </a:pPr>
            <a:r>
              <a:rPr lang="en-US" sz="2000" dirty="0"/>
              <a:t>BERT: </a:t>
            </a:r>
            <a:r>
              <a:rPr lang="en-US" sz="2000" dirty="0">
                <a:solidFill>
                  <a:srgbClr val="92D050"/>
                </a:solidFill>
              </a:rPr>
              <a:t>Devlin, J., Chang, M.-W., Lee, K. &amp; Toutanova, K. BERT: Pre-training of Deep Bidirectional Transformers for Language Understanding. </a:t>
            </a:r>
            <a:r>
              <a:rPr lang="en-US" sz="2000" dirty="0" err="1">
                <a:solidFill>
                  <a:srgbClr val="92D050"/>
                </a:solidFill>
              </a:rPr>
              <a:t>arXiv</a:t>
            </a:r>
            <a:r>
              <a:rPr lang="en-US" sz="2000" dirty="0">
                <a:solidFill>
                  <a:srgbClr val="92D050"/>
                </a:solidFill>
              </a:rPr>
              <a:t> [cs.CL] (2018)</a:t>
            </a:r>
          </a:p>
          <a:p>
            <a:pPr marL="1028700" lvl="1" indent="-342900">
              <a:buFont typeface="Arial" panose="020B0604020202020204" pitchFamily="34" charset="0"/>
              <a:buChar char="•"/>
            </a:pPr>
            <a:r>
              <a:rPr lang="en-US" sz="2000" dirty="0"/>
              <a:t>GPT-2:</a:t>
            </a:r>
            <a:r>
              <a:rPr lang="en-US" sz="2000" dirty="0">
                <a:solidFill>
                  <a:srgbClr val="92D050"/>
                </a:solidFill>
              </a:rPr>
              <a:t> Radford, A. et al. Language models are unsupervised multitask learners. </a:t>
            </a:r>
            <a:r>
              <a:rPr lang="en-US" sz="2000" dirty="0" err="1">
                <a:solidFill>
                  <a:srgbClr val="92D050"/>
                </a:solidFill>
              </a:rPr>
              <a:t>OpenAI</a:t>
            </a:r>
            <a:r>
              <a:rPr lang="en-US" sz="2000" dirty="0">
                <a:solidFill>
                  <a:srgbClr val="92D050"/>
                </a:solidFill>
              </a:rPr>
              <a:t> blog 1, 9 (2019)</a:t>
            </a:r>
          </a:p>
          <a:p>
            <a:pPr marL="1028700" lvl="1" indent="-342900">
              <a:buFont typeface="Arial" panose="020B0604020202020204" pitchFamily="34" charset="0"/>
              <a:buChar char="•"/>
            </a:pPr>
            <a:r>
              <a:rPr lang="en-US" sz="2000" dirty="0"/>
              <a:t>GPT-3: </a:t>
            </a:r>
            <a:r>
              <a:rPr lang="en-US" sz="2000" dirty="0">
                <a:solidFill>
                  <a:srgbClr val="92D050"/>
                </a:solidFill>
              </a:rPr>
              <a:t>Brown, T. et al. Language Models are Few-Shot Learners. Adv. Neural Inf. Process. Syst. 33, 1877–1901 (2020)</a:t>
            </a: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Transformers – A First Glimpse</a:t>
            </a:r>
            <a:endParaRPr lang="en-DE" dirty="0"/>
          </a:p>
        </p:txBody>
      </p:sp>
    </p:spTree>
    <p:extLst>
      <p:ext uri="{BB962C8B-B14F-4D97-AF65-F5344CB8AC3E}">
        <p14:creationId xmlns:p14="http://schemas.microsoft.com/office/powerpoint/2010/main" val="15685403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Learning Lab</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Deep Learning with </a:t>
            </a:r>
            <a:r>
              <a:rPr lang="en-US" dirty="0" err="1"/>
              <a:t>PyTorch</a:t>
            </a:r>
            <a:r>
              <a:rPr lang="en-US" dirty="0"/>
              <a:t> &amp; Hugging Face Transformers </a:t>
            </a:r>
            <a:endParaRPr lang="en-DE" dirty="0"/>
          </a:p>
        </p:txBody>
      </p:sp>
    </p:spTree>
    <p:extLst>
      <p:ext uri="{BB962C8B-B14F-4D97-AF65-F5344CB8AC3E}">
        <p14:creationId xmlns:p14="http://schemas.microsoft.com/office/powerpoint/2010/main" val="315022524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F1813EE5-ED65-5434-9FA9-2E0247B368B4}"/>
              </a:ext>
            </a:extLst>
          </p:cNvPr>
          <p:cNvSpPr>
            <a:spLocks noGrp="1"/>
          </p:cNvSpPr>
          <p:nvPr>
            <p:ph idx="1"/>
          </p:nvPr>
        </p:nvSpPr>
        <p:spPr>
          <a:xfrm>
            <a:off x="691375" y="1304875"/>
            <a:ext cx="10783229" cy="3038525"/>
          </a:xfrm>
        </p:spPr>
        <p:txBody>
          <a:bodyPr/>
          <a:lstStyle/>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3"/>
              </a:rPr>
              <a:t>Deeplearning.ai Deep Learning Specialization</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4"/>
              </a:rPr>
              <a:t>Fast.ai Practical Deep Learning for Coders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5"/>
              </a:rPr>
              <a:t>Yann </a:t>
            </a:r>
            <a:r>
              <a:rPr lang="en-US" sz="1800" dirty="0" err="1">
                <a:solidFill>
                  <a:srgbClr val="595959"/>
                </a:solidFill>
                <a:latin typeface="Segoe UI Light" panose="020B0502040204020203" pitchFamily="34" charset="0"/>
                <a:ea typeface="+mn-ea"/>
                <a:cs typeface="Segoe UI Light" panose="020B0502040204020203" pitchFamily="34" charset="0"/>
                <a:hlinkClick r:id="rId5"/>
              </a:rPr>
              <a:t>LeCun’s</a:t>
            </a:r>
            <a:r>
              <a:rPr lang="en-US" sz="1800" dirty="0">
                <a:solidFill>
                  <a:srgbClr val="595959"/>
                </a:solidFill>
                <a:latin typeface="Segoe UI Light" panose="020B0502040204020203" pitchFamily="34" charset="0"/>
                <a:ea typeface="+mn-ea"/>
                <a:cs typeface="Segoe UI Light" panose="020B0502040204020203" pitchFamily="34" charset="0"/>
                <a:hlinkClick r:id="rId5"/>
              </a:rPr>
              <a:t> Deep Learning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6"/>
              </a:rPr>
              <a:t>Ian Goodfellow’s Deep Learning Book</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7"/>
              </a:rPr>
              <a:t>Deep Learning with </a:t>
            </a:r>
            <a:r>
              <a:rPr lang="en-US" sz="1800" dirty="0" err="1">
                <a:solidFill>
                  <a:srgbClr val="595959"/>
                </a:solidFill>
                <a:latin typeface="Segoe UI Light" panose="020B0502040204020203" pitchFamily="34" charset="0"/>
                <a:ea typeface="+mn-ea"/>
                <a:cs typeface="Segoe UI Light" panose="020B0502040204020203" pitchFamily="34" charset="0"/>
                <a:hlinkClick r:id="rId7"/>
              </a:rPr>
              <a:t>PyTorch</a:t>
            </a:r>
            <a:r>
              <a:rPr lang="en-US" sz="1800" dirty="0">
                <a:solidFill>
                  <a:srgbClr val="595959"/>
                </a:solidFill>
                <a:latin typeface="Segoe UI Light" panose="020B0502040204020203" pitchFamily="34" charset="0"/>
                <a:ea typeface="+mn-ea"/>
                <a:cs typeface="Segoe UI Light" panose="020B0502040204020203" pitchFamily="34" charset="0"/>
                <a:hlinkClick r:id="rId7"/>
              </a:rPr>
              <a:t> </a:t>
            </a:r>
            <a:r>
              <a:rPr lang="en-US" sz="1800" dirty="0" err="1">
                <a:solidFill>
                  <a:srgbClr val="595959"/>
                </a:solidFill>
                <a:latin typeface="Segoe UI Light" panose="020B0502040204020203" pitchFamily="34" charset="0"/>
                <a:ea typeface="+mn-ea"/>
                <a:cs typeface="Segoe UI Light" panose="020B0502040204020203" pitchFamily="34" charset="0"/>
                <a:hlinkClick r:id="rId7"/>
              </a:rPr>
              <a:t>Youtube</a:t>
            </a:r>
            <a:r>
              <a:rPr lang="en-US" sz="1800" dirty="0">
                <a:solidFill>
                  <a:srgbClr val="595959"/>
                </a:solidFill>
                <a:latin typeface="Segoe UI Light" panose="020B0502040204020203" pitchFamily="34" charset="0"/>
                <a:ea typeface="+mn-ea"/>
                <a:cs typeface="Segoe UI Light" panose="020B0502040204020203" pitchFamily="34" charset="0"/>
                <a:hlinkClick r:id="rId7"/>
              </a:rPr>
              <a:t>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8"/>
              </a:rPr>
              <a:t>Hugging Face Transformers Course</a:t>
            </a:r>
            <a:endParaRPr lang="en-US" dirty="0"/>
          </a:p>
          <a:p>
            <a:pPr marL="1028700" lvl="1" indent="-342900">
              <a:buFont typeface="Arial" panose="020B0604020202020204" pitchFamily="34" charset="0"/>
              <a:buChar char="•"/>
            </a:pPr>
            <a:endParaRPr lang="en-DE" dirty="0"/>
          </a:p>
        </p:txBody>
      </p:sp>
      <p:sp>
        <p:nvSpPr>
          <p:cNvPr id="17" name="Title 2">
            <a:extLst>
              <a:ext uri="{FF2B5EF4-FFF2-40B4-BE49-F238E27FC236}">
                <a16:creationId xmlns:a16="http://schemas.microsoft.com/office/drawing/2014/main" id="{5CF0B505-4B64-7508-D2D2-DAFB539B73FC}"/>
              </a:ext>
            </a:extLst>
          </p:cNvPr>
          <p:cNvSpPr txBox="1">
            <a:spLocks/>
          </p:cNvSpPr>
          <p:nvPr/>
        </p:nvSpPr>
        <p:spPr>
          <a:xfrm>
            <a:off x="691376" y="390719"/>
            <a:ext cx="10783229" cy="998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Resources</a:t>
            </a:r>
          </a:p>
        </p:txBody>
      </p:sp>
    </p:spTree>
    <p:extLst>
      <p:ext uri="{BB962C8B-B14F-4D97-AF65-F5344CB8AC3E}">
        <p14:creationId xmlns:p14="http://schemas.microsoft.com/office/powerpoint/2010/main" val="1339695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5404623" cy="4739265"/>
          </a:xfrm>
        </p:spPr>
        <p:txBody>
          <a:bodyPr/>
          <a:lstStyle/>
          <a:p>
            <a:pPr marL="342900" indent="-342900">
              <a:buFont typeface="Arial" panose="020B0604020202020204" pitchFamily="34" charset="0"/>
              <a:buChar char="•"/>
            </a:pPr>
            <a:r>
              <a:rPr lang="en-US" sz="1600" dirty="0"/>
              <a:t>1985: Multilayer perceptron with backpropagation by David </a:t>
            </a:r>
            <a:r>
              <a:rPr lang="en-US" sz="1600" dirty="0" err="1"/>
              <a:t>Rumelhart</a:t>
            </a:r>
            <a:r>
              <a:rPr lang="en-US" sz="1600" dirty="0"/>
              <a:t>, Geoffrey Hinton, and Ronald Williams</a:t>
            </a:r>
          </a:p>
          <a:p>
            <a:pPr marL="1028700" lvl="1" indent="-342900">
              <a:buFont typeface="Arial" panose="020B0604020202020204" pitchFamily="34" charset="0"/>
              <a:buChar char="•"/>
            </a:pPr>
            <a:r>
              <a:rPr lang="en-US" sz="1400" dirty="0"/>
              <a:t>Efficiently compute derivatives of composite functions</a:t>
            </a:r>
          </a:p>
          <a:p>
            <a:pPr marL="1028700" lvl="1" indent="-342900">
              <a:buFont typeface="Arial" panose="020B0604020202020204" pitchFamily="34" charset="0"/>
              <a:buChar char="•"/>
            </a:pPr>
            <a:r>
              <a:rPr lang="en-US" sz="1400" dirty="0"/>
              <a:t>Backpropagation was developed already in 1970 by </a:t>
            </a:r>
            <a:r>
              <a:rPr lang="en-US" sz="1400" dirty="0" err="1"/>
              <a:t>Linnainmaa</a:t>
            </a:r>
            <a:endParaRPr lang="en-US" sz="1400" dirty="0"/>
          </a:p>
          <a:p>
            <a:pPr marL="342900" indent="-342900">
              <a:buFont typeface="Arial" panose="020B0604020202020204" pitchFamily="34" charset="0"/>
              <a:buChar char="•"/>
            </a:pPr>
            <a:r>
              <a:rPr lang="en-US" sz="1600" dirty="0"/>
              <a:t>1985: the second “AI Winter” kicked in.</a:t>
            </a:r>
          </a:p>
          <a:p>
            <a:pPr marL="1028700" lvl="1" indent="-342900">
              <a:buFont typeface="Arial" panose="020B0604020202020204" pitchFamily="34" charset="0"/>
              <a:buChar char="•"/>
            </a:pPr>
            <a:r>
              <a:rPr lang="en-US" sz="1400" dirty="0"/>
              <a:t>Overly optimistic expectations concerning potential of AI / DL</a:t>
            </a:r>
          </a:p>
          <a:p>
            <a:pPr marL="1028700" lvl="1" indent="-342900">
              <a:buFont typeface="Arial" panose="020B0604020202020204" pitchFamily="34" charset="0"/>
              <a:buChar char="•"/>
            </a:pPr>
            <a:r>
              <a:rPr lang="en-US" sz="1400" dirty="0"/>
              <a:t>The phrase “AI” even reached a pseudoscience status</a:t>
            </a:r>
          </a:p>
          <a:p>
            <a:pPr marL="1028700" lvl="1" indent="-342900">
              <a:buFont typeface="Arial" panose="020B0604020202020204" pitchFamily="34" charset="0"/>
              <a:buChar char="•"/>
            </a:pPr>
            <a:r>
              <a:rPr lang="en-US" sz="1400" dirty="0"/>
              <a:t>Kernel machines and graphical models both achieved good results on many important tasks</a:t>
            </a:r>
          </a:p>
          <a:p>
            <a:pPr marL="1028700" lvl="1" indent="-342900">
              <a:buFont typeface="Arial" panose="020B0604020202020204" pitchFamily="34" charset="0"/>
              <a:buChar char="•"/>
            </a:pPr>
            <a:r>
              <a:rPr lang="en-US" sz="1400" dirty="0"/>
              <a:t>Some fundamental mathematical difficulties in modeling long sequences were identified.</a:t>
            </a:r>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Second AI Winter</a:t>
            </a:r>
            <a:endParaRPr lang="en-DE" dirty="0"/>
          </a:p>
        </p:txBody>
      </p:sp>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2006: age of deep neural networks began</a:t>
            </a:r>
          </a:p>
          <a:p>
            <a:pPr marL="1028700" lvl="1" indent="-342900">
              <a:buFont typeface="Arial" panose="020B0604020202020204" pitchFamily="34" charset="0"/>
              <a:buChar char="•"/>
            </a:pPr>
            <a:r>
              <a:rPr lang="en-US" sz="1400" dirty="0"/>
              <a:t>Geoffrey Hinton showed that a deep belief network could be efficiently trained using greedy layer-wise pretraining. </a:t>
            </a:r>
          </a:p>
          <a:p>
            <a:pPr marL="1028700" lvl="1" indent="-342900">
              <a:buFont typeface="Arial" panose="020B0604020202020204" pitchFamily="34" charset="0"/>
              <a:buChar char="•"/>
            </a:pPr>
            <a:r>
              <a:rPr lang="en-US" sz="1400" dirty="0"/>
              <a:t>This wave of research popularized the use of the term deep learning to emphasize that researchers were now able to train deeper neural networks than had been possible before. </a:t>
            </a:r>
          </a:p>
          <a:p>
            <a:pPr marL="1028700" lvl="1" indent="-342900">
              <a:buFont typeface="Arial" panose="020B0604020202020204" pitchFamily="34" charset="0"/>
              <a:buChar char="•"/>
            </a:pPr>
            <a:r>
              <a:rPr lang="en-US" sz="1400" dirty="0"/>
              <a:t>At this time, deep neural networks outperformed competing AI systems based on other ML technologies as well as hand-designed functionality. </a:t>
            </a:r>
            <a:endParaRPr lang="en-US" sz="1600" dirty="0"/>
          </a:p>
          <a:p>
            <a:pPr marL="342900" indent="-342900">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493A2A88-A7D6-4F05-A0E1-D414F486CF5B}"/>
              </a:ext>
            </a:extLst>
          </p:cNvPr>
          <p:cNvPicPr>
            <a:picLocks noChangeAspect="1"/>
          </p:cNvPicPr>
          <p:nvPr/>
        </p:nvPicPr>
        <p:blipFill>
          <a:blip r:embed="rId2"/>
          <a:stretch>
            <a:fillRect/>
          </a:stretch>
        </p:blipFill>
        <p:spPr>
          <a:xfrm>
            <a:off x="1636561" y="4404028"/>
            <a:ext cx="3618931" cy="1686093"/>
          </a:xfrm>
          <a:prstGeom prst="rect">
            <a:avLst/>
          </a:prstGeom>
        </p:spPr>
      </p:pic>
      <p:pic>
        <p:nvPicPr>
          <p:cNvPr id="9" name="Picture 8">
            <a:extLst>
              <a:ext uri="{FF2B5EF4-FFF2-40B4-BE49-F238E27FC236}">
                <a16:creationId xmlns:a16="http://schemas.microsoft.com/office/drawing/2014/main" id="{5E710A7F-4353-4AD4-888C-987336DBF073}"/>
              </a:ext>
            </a:extLst>
          </p:cNvPr>
          <p:cNvPicPr>
            <a:picLocks noChangeAspect="1"/>
          </p:cNvPicPr>
          <p:nvPr/>
        </p:nvPicPr>
        <p:blipFill>
          <a:blip r:embed="rId3"/>
          <a:stretch>
            <a:fillRect/>
          </a:stretch>
        </p:blipFill>
        <p:spPr>
          <a:xfrm>
            <a:off x="6643204" y="3709134"/>
            <a:ext cx="4582257" cy="2223127"/>
          </a:xfrm>
          <a:prstGeom prst="rect">
            <a:avLst/>
          </a:prstGeom>
        </p:spPr>
      </p:pic>
    </p:spTree>
    <p:extLst>
      <p:ext uri="{BB962C8B-B14F-4D97-AF65-F5344CB8AC3E}">
        <p14:creationId xmlns:p14="http://schemas.microsoft.com/office/powerpoint/2010/main" val="2172588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Timeline of Algorithms</a:t>
            </a:r>
            <a:endParaRPr lang="en-DE" dirty="0"/>
          </a:p>
        </p:txBody>
      </p:sp>
      <p:pic>
        <p:nvPicPr>
          <p:cNvPr id="10" name="Picture 9">
            <a:extLst>
              <a:ext uri="{FF2B5EF4-FFF2-40B4-BE49-F238E27FC236}">
                <a16:creationId xmlns:a16="http://schemas.microsoft.com/office/drawing/2014/main" id="{F8FA20B9-8CFA-4543-972F-C02E5073887F}"/>
              </a:ext>
            </a:extLst>
          </p:cNvPr>
          <p:cNvPicPr>
            <a:picLocks noChangeAspect="1"/>
          </p:cNvPicPr>
          <p:nvPr/>
        </p:nvPicPr>
        <p:blipFill>
          <a:blip r:embed="rId2"/>
          <a:stretch>
            <a:fillRect/>
          </a:stretch>
        </p:blipFill>
        <p:spPr>
          <a:xfrm>
            <a:off x="1475651" y="1413754"/>
            <a:ext cx="9214678" cy="4571830"/>
          </a:xfrm>
          <a:prstGeom prst="rect">
            <a:avLst/>
          </a:prstGeom>
        </p:spPr>
      </p:pic>
      <p:cxnSp>
        <p:nvCxnSpPr>
          <p:cNvPr id="3" name="Connector: Elbow 2">
            <a:extLst>
              <a:ext uri="{FF2B5EF4-FFF2-40B4-BE49-F238E27FC236}">
                <a16:creationId xmlns:a16="http://schemas.microsoft.com/office/drawing/2014/main" id="{789D4A54-2069-74BB-78E5-1D239F30C8DB}"/>
              </a:ext>
            </a:extLst>
          </p:cNvPr>
          <p:cNvCxnSpPr>
            <a:cxnSpLocks/>
          </p:cNvCxnSpPr>
          <p:nvPr/>
        </p:nvCxnSpPr>
        <p:spPr>
          <a:xfrm rot="5400000">
            <a:off x="9934344" y="3086713"/>
            <a:ext cx="1216152" cy="693719"/>
          </a:xfrm>
          <a:prstGeom prst="bentConnector3">
            <a:avLst>
              <a:gd name="adj1" fmla="val 80827"/>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
            <a:extLst>
              <a:ext uri="{FF2B5EF4-FFF2-40B4-BE49-F238E27FC236}">
                <a16:creationId xmlns:a16="http://schemas.microsoft.com/office/drawing/2014/main" id="{332B192A-64C6-1B24-4186-5128C191029F}"/>
              </a:ext>
            </a:extLst>
          </p:cNvPr>
          <p:cNvSpPr txBox="1">
            <a:spLocks/>
          </p:cNvSpPr>
          <p:nvPr/>
        </p:nvSpPr>
        <p:spPr>
          <a:xfrm>
            <a:off x="9911816" y="2298728"/>
            <a:ext cx="1954928" cy="3879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400" b="1" dirty="0"/>
              <a:t>2017: </a:t>
            </a:r>
            <a:br>
              <a:rPr lang="en-US" sz="1400" b="1" dirty="0"/>
            </a:br>
            <a:r>
              <a:rPr lang="en-US" sz="1400" b="1" dirty="0"/>
              <a:t>Transformers!!!</a:t>
            </a:r>
          </a:p>
        </p:txBody>
      </p:sp>
    </p:spTree>
    <p:extLst>
      <p:ext uri="{BB962C8B-B14F-4D97-AF65-F5344CB8AC3E}">
        <p14:creationId xmlns:p14="http://schemas.microsoft.com/office/powerpoint/2010/main" val="2029890717"/>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35BC5BD-2F86-406E-8953-9EE1A3C80074}">
  <ds:schemaRefs>
    <ds:schemaRef ds:uri="http://schemas.microsoft.com/sharepoint/v3/contenttype/forms"/>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TotalTime>563</TotalTime>
  <Words>3939</Words>
  <Application>Microsoft Office PowerPoint</Application>
  <PresentationFormat>Widescreen</PresentationFormat>
  <Paragraphs>477</Paragraphs>
  <Slides>78</Slides>
  <Notes>48</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78</vt:i4>
      </vt:variant>
    </vt:vector>
  </HeadingPairs>
  <TitlesOfParts>
    <vt:vector size="91" baseType="lpstr">
      <vt:lpstr>Arial</vt:lpstr>
      <vt:lpstr>Calibri</vt:lpstr>
      <vt:lpstr>Segoe UI</vt:lpstr>
      <vt:lpstr>Segoe UI Light</vt:lpstr>
      <vt:lpstr>Segoe UI Semibold</vt:lpstr>
      <vt:lpstr>Segoe UI Semilight</vt:lpstr>
      <vt:lpstr>Wingdings</vt:lpstr>
      <vt:lpstr>Highly Confidential</vt:lpstr>
      <vt:lpstr>Confidential</vt:lpstr>
      <vt:lpstr>Restricted</vt:lpstr>
      <vt:lpstr>Unrestricted</vt:lpstr>
      <vt:lpstr>End Slides</vt:lpstr>
      <vt:lpstr>Highly Confidential</vt:lpstr>
      <vt:lpstr>PowerPoint Presentation</vt:lpstr>
      <vt:lpstr>PowerPoint Presentation</vt:lpstr>
      <vt:lpstr>What is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Fully-Connected Neural Networks</vt:lpstr>
      <vt:lpstr>Multilayer Neural Networks: Motivation (1/2)</vt:lpstr>
      <vt:lpstr>Multilayer Neural Networks: Motivation (2/2)</vt:lpstr>
      <vt:lpstr>Multilayer Neural Networks</vt:lpstr>
      <vt:lpstr>Multilayer Neural Networks: Forward Pass</vt:lpstr>
      <vt:lpstr>Activation Functions</vt:lpstr>
      <vt:lpstr>Representation Learning</vt:lpstr>
      <vt:lpstr>Deep Neural Networks</vt:lpstr>
      <vt:lpstr>Deep Neural Networks</vt:lpstr>
      <vt:lpstr>Multi-Class Classification</vt:lpstr>
      <vt:lpstr>Softmax Activation Function</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PowerPoint Presentation</vt:lpstr>
      <vt:lpstr>Training Neural Networks</vt:lpstr>
      <vt:lpstr>Gradient Descent</vt:lpstr>
      <vt:lpstr>Neural Network Training</vt:lpstr>
      <vt:lpstr>Gradient Descent &amp; Optimality</vt:lpstr>
      <vt:lpstr>Gradient Descent &amp; Optimality</vt:lpstr>
      <vt:lpstr>Learning Rate</vt:lpstr>
      <vt:lpstr>Weight Initialization</vt:lpstr>
      <vt:lpstr>Stochastic Gradient Descent</vt:lpstr>
      <vt:lpstr>How to calculate gradients?</vt:lpstr>
      <vt:lpstr>Computational Graphs</vt:lpstr>
      <vt:lpstr>Computational Graphs Neural Net</vt:lpstr>
      <vt:lpstr>Backpropagation (Backward pass): Basic Idea</vt:lpstr>
      <vt:lpstr>Full Training Example with an XOR Neural Network</vt:lpstr>
      <vt:lpstr>Forward Pass</vt:lpstr>
      <vt:lpstr>Forward Pass</vt:lpstr>
      <vt:lpstr>Forward Pass</vt:lpstr>
      <vt:lpstr>Forward Pass</vt:lpstr>
      <vt:lpstr>Backward Pass</vt:lpstr>
      <vt:lpstr>Backward Pass</vt:lpstr>
      <vt:lpstr>Backward Pass</vt:lpstr>
      <vt:lpstr>Backward Pass</vt:lpstr>
      <vt:lpstr>Backward Pass</vt:lpstr>
      <vt:lpstr>Backward Pass</vt:lpstr>
      <vt:lpstr>Backward Pass</vt:lpstr>
      <vt:lpstr>Backward Pass</vt:lpstr>
      <vt:lpstr>Backward Pass</vt:lpstr>
      <vt:lpstr>Backward Pass</vt:lpstr>
      <vt:lpstr>Results</vt:lpstr>
      <vt:lpstr>PowerPoint Presentation</vt:lpstr>
      <vt:lpstr>Convolutional Neural Networks: A First Glimpse</vt:lpstr>
      <vt:lpstr>Convolutional Neural Networks – A First Glimpse</vt:lpstr>
      <vt:lpstr>Transformers – A First Glimpse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Sebastian Birk</cp:lastModifiedBy>
  <cp:revision>80</cp:revision>
  <dcterms:created xsi:type="dcterms:W3CDTF">2022-01-26T20:36:32Z</dcterms:created>
  <dcterms:modified xsi:type="dcterms:W3CDTF">2022-08-07T19:10:51Z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